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Anaheim" panose="020B0604020202020204" charset="0"/>
      <p:regular r:id="rId42"/>
      <p:bold r:id="rId43"/>
    </p:embeddedFont>
    <p:embeddedFont>
      <p:font typeface="Bebas Neue" panose="020B0606020202050201" pitchFamily="34" charset="0"/>
      <p:regular r:id="rId44"/>
    </p:embeddedFont>
    <p:embeddedFont>
      <p:font typeface="Montserrat" panose="00000500000000000000" pitchFamily="2" charset="0"/>
      <p:regular r:id="rId45"/>
      <p:bold r:id="rId46"/>
      <p:italic r:id="rId47"/>
      <p:boldItalic r:id="rId48"/>
    </p:embeddedFont>
    <p:embeddedFont>
      <p:font typeface="Montserrat Black" panose="00000A00000000000000" pitchFamily="2" charset="0"/>
      <p:bold r:id="rId49"/>
      <p:boldItalic r:id="rId50"/>
    </p:embeddedFont>
    <p:embeddedFont>
      <p:font typeface="Montserrat Light" panose="00000400000000000000" pitchFamily="2" charset="0"/>
      <p:regular r:id="rId51"/>
      <p:italic r:id="rId52"/>
    </p:embeddedFont>
    <p:embeddedFont>
      <p:font typeface="Nunito Light" pitchFamily="2" charset="0"/>
      <p:regular r:id="rId53"/>
      <p:italic r:id="rId54"/>
    </p:embeddedFont>
    <p:embeddedFont>
      <p:font typeface="PT Sans" panose="020B0503020203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8E76B4-A6AE-431F-8CC8-3FECBFAFA1A7}">
  <a:tblStyle styleId="{928E76B4-A6AE-431F-8CC8-3FECBFAFA1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6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30cac713648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30cac713648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30cac713648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30cac713648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30cac713648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30cac713648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30cac713648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30cac713648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30cac713648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30cac713648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30cac713648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30cac713648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30cac713648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30cac713648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30cac713648_0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30cac713648_0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30cac713648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30cac713648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30cac713648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30cac713648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30cac71364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30cac71364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30cac713648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30cac713648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30ca7ecd64c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30ca7ecd64c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30ca7ecd64c_1_1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30ca7ecd64c_1_1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30ca7ecd64c_1_1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30ca7ecd64c_1_1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2d48cfb62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Google Shape;2053;g2d48cfb62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30ca7ecd64c_1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30ca7ecd64c_1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30ca7ecd64c_1_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30ca7ecd64c_1_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2d48cfb626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2d48cfb626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30ca7ecd64c_1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30ca7ecd64c_1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30cac713648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30cac713648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30ca7ecd64c_1_1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30ca7ecd64c_1_1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30cac713648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30cac713648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g30cac713648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0" name="Google Shape;2400;g30cac713648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30cac713648_0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4" name="Google Shape;2444;g30cac713648_0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g30cac713648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3" name="Google Shape;2463;g30cac713648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g30cac713648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3" name="Google Shape;2483;g30cac713648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30cac713648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30cac713648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30cac713648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30cac713648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30cac713648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7" name="Google Shape;2537;g30cac713648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30cac713648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" name="Google Shape;2555;g30cac713648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30ca7ecd64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30ca7ecd64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30cac71364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30cac71364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30cac71364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30cac71364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30cac713648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30cac713648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30cac713648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30cac713648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30cac713648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30cac713648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7" name="Google Shape;787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24"/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4"/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24"/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4"/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24"/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24"/>
          <p:cNvSpPr txBox="1">
            <a:spLocks noGrp="1"/>
          </p:cNvSpPr>
          <p:nvPr>
            <p:ph type="subTitle" idx="7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2" name="Google Shape;882;p24"/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3" name="Google Shape;883;p24"/>
          <p:cNvSpPr txBox="1">
            <a:spLocks noGrp="1"/>
          </p:cNvSpPr>
          <p:nvPr>
            <p:ph type="subTitle" idx="9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4" name="Google Shape;884;p24"/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5" name="Google Shape;885;p24"/>
          <p:cNvSpPr txBox="1">
            <a:spLocks noGrp="1"/>
          </p:cNvSpPr>
          <p:nvPr>
            <p:ph type="subTitle" idx="14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6" name="Google Shape;886;p24"/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9" name="Google Shape;949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1" name="Google Shape;951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9" name="Google Shape;979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5" name="Google Shape;985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olab.research.google.com/drive/1LhGnw1IlU7o9P6SGskghYHXZH3Jxdt5_" TargetMode="Externa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ode/alejoagasi/modelo-multimodal-de-detecci-n-de-memes-ofensivos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3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2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2581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5" name="Google Shape;1235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36" name="Google Shape;1236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39" name="Google Shape;1239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" name="Google Shape;1241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2" name="Google Shape;1242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4" name="Google Shape;1244;p32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32"/>
          <p:cNvSpPr txBox="1">
            <a:spLocks noGrp="1"/>
          </p:cNvSpPr>
          <p:nvPr>
            <p:ph type="ctrTitle"/>
          </p:nvPr>
        </p:nvSpPr>
        <p:spPr>
          <a:xfrm>
            <a:off x="713225" y="2018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INTELIGENCIA</a:t>
            </a:r>
            <a:r>
              <a:rPr lang="en" sz="520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" sz="5200"/>
              <a:t>ARTIFICIAL</a:t>
            </a:r>
            <a:r>
              <a:rPr lang="en" sz="520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" sz="5200">
                <a:solidFill>
                  <a:schemeClr val="dk2"/>
                </a:solidFill>
              </a:rPr>
              <a:t>APLICADA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PROYECTO 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DETECTOR DE MEMES OFENSIVOS</a:t>
            </a:r>
            <a:endParaRPr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6" name="Google Shape;1246;p32"/>
          <p:cNvSpPr txBox="1">
            <a:spLocks noGrp="1"/>
          </p:cNvSpPr>
          <p:nvPr>
            <p:ph type="subTitle" idx="1"/>
          </p:nvPr>
        </p:nvSpPr>
        <p:spPr>
          <a:xfrm>
            <a:off x="713225" y="4283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 1</a:t>
            </a:r>
            <a:endParaRPr/>
          </a:p>
        </p:txBody>
      </p:sp>
      <p:sp>
        <p:nvSpPr>
          <p:cNvPr id="1247" name="Google Shape;1247;p32"/>
          <p:cNvSpPr txBox="1">
            <a:spLocks noGrp="1"/>
          </p:cNvSpPr>
          <p:nvPr>
            <p:ph type="subTitle" idx="1"/>
          </p:nvPr>
        </p:nvSpPr>
        <p:spPr>
          <a:xfrm>
            <a:off x="1348625" y="656950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UNIVERSIDAD NACIONAL DE LA MATANZA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7" name="Google Shape;1497;p4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41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41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41"/>
          <p:cNvSpPr txBox="1">
            <a:spLocks noGrp="1"/>
          </p:cNvSpPr>
          <p:nvPr>
            <p:ph type="title"/>
          </p:nvPr>
        </p:nvSpPr>
        <p:spPr>
          <a:xfrm>
            <a:off x="720000" y="22318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 PROPUESTA</a:t>
            </a:r>
            <a:endParaRPr/>
          </a:p>
        </p:txBody>
      </p:sp>
      <p:grpSp>
        <p:nvGrpSpPr>
          <p:cNvPr id="1502" name="Google Shape;1502;p41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503" name="Google Shape;150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505;p41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506" name="Google Shape;150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8" name="Google Shape;1508;p41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509" name="Google Shape;150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1" name="Google Shape;1511;p41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6" name="Google Shape;1516;p42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310706">
            <a:off x="-748872" y="3219885"/>
            <a:ext cx="1937182" cy="1879464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 PROPUESTA</a:t>
            </a:r>
            <a:endParaRPr/>
          </a:p>
        </p:txBody>
      </p:sp>
      <p:sp>
        <p:nvSpPr>
          <p:cNvPr id="1518" name="Google Shape;1518;p42"/>
          <p:cNvSpPr/>
          <p:nvPr/>
        </p:nvSpPr>
        <p:spPr>
          <a:xfrm rot="5400000">
            <a:off x="475547" y="2013036"/>
            <a:ext cx="1583400" cy="1338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42"/>
          <p:cNvGrpSpPr/>
          <p:nvPr/>
        </p:nvGrpSpPr>
        <p:grpSpPr>
          <a:xfrm>
            <a:off x="918005" y="2292344"/>
            <a:ext cx="698476" cy="779078"/>
            <a:chOff x="5417581" y="4001528"/>
            <a:chExt cx="553599" cy="602023"/>
          </a:xfrm>
        </p:grpSpPr>
        <p:sp>
          <p:nvSpPr>
            <p:cNvPr id="1520" name="Google Shape;1520;p42"/>
            <p:cNvSpPr/>
            <p:nvPr/>
          </p:nvSpPr>
          <p:spPr>
            <a:xfrm>
              <a:off x="5840931" y="4132871"/>
              <a:ext cx="120365" cy="120398"/>
            </a:xfrm>
            <a:custGeom>
              <a:avLst/>
              <a:gdLst/>
              <a:ahLst/>
              <a:cxnLst/>
              <a:rect l="l" t="t" r="r" b="b"/>
              <a:pathLst>
                <a:path w="3629" h="3630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2"/>
            <p:cNvSpPr/>
            <p:nvPr/>
          </p:nvSpPr>
          <p:spPr>
            <a:xfrm>
              <a:off x="5427432" y="4132871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2"/>
            <p:cNvSpPr/>
            <p:nvPr/>
          </p:nvSpPr>
          <p:spPr>
            <a:xfrm>
              <a:off x="5427432" y="4483153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2"/>
            <p:cNvSpPr/>
            <p:nvPr/>
          </p:nvSpPr>
          <p:spPr>
            <a:xfrm>
              <a:off x="5427432" y="4086337"/>
              <a:ext cx="176982" cy="54527"/>
            </a:xfrm>
            <a:custGeom>
              <a:avLst/>
              <a:gdLst/>
              <a:ahLst/>
              <a:cxnLst/>
              <a:rect l="l" t="t" r="r" b="b"/>
              <a:pathLst>
                <a:path w="5336" h="1644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2"/>
            <p:cNvSpPr/>
            <p:nvPr/>
          </p:nvSpPr>
          <p:spPr>
            <a:xfrm>
              <a:off x="5612075" y="4158476"/>
              <a:ext cx="38541" cy="41493"/>
            </a:xfrm>
            <a:custGeom>
              <a:avLst/>
              <a:gdLst/>
              <a:ahLst/>
              <a:cxnLst/>
              <a:rect l="l" t="t" r="r" b="b"/>
              <a:pathLst>
                <a:path w="1162" h="1251" extrusionOk="0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2"/>
            <p:cNvSpPr/>
            <p:nvPr/>
          </p:nvSpPr>
          <p:spPr>
            <a:xfrm>
              <a:off x="5427432" y="405512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2"/>
            <p:cNvSpPr/>
            <p:nvPr/>
          </p:nvSpPr>
          <p:spPr>
            <a:xfrm>
              <a:off x="5427432" y="402633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2"/>
            <p:cNvSpPr/>
            <p:nvPr/>
          </p:nvSpPr>
          <p:spPr>
            <a:xfrm>
              <a:off x="5417581" y="4209554"/>
              <a:ext cx="553599" cy="146501"/>
            </a:xfrm>
            <a:custGeom>
              <a:avLst/>
              <a:gdLst/>
              <a:ahLst/>
              <a:cxnLst/>
              <a:rect l="l" t="t" r="r" b="b"/>
              <a:pathLst>
                <a:path w="16691" h="4417" extrusionOk="0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2"/>
            <p:cNvSpPr/>
            <p:nvPr/>
          </p:nvSpPr>
          <p:spPr>
            <a:xfrm>
              <a:off x="5620234" y="4311976"/>
              <a:ext cx="157877" cy="157048"/>
            </a:xfrm>
            <a:custGeom>
              <a:avLst/>
              <a:gdLst/>
              <a:ahLst/>
              <a:cxnLst/>
              <a:rect l="l" t="t" r="r" b="b"/>
              <a:pathLst>
                <a:path w="4760" h="4735" extrusionOk="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2"/>
            <p:cNvSpPr/>
            <p:nvPr/>
          </p:nvSpPr>
          <p:spPr>
            <a:xfrm>
              <a:off x="5617282" y="4308195"/>
              <a:ext cx="74826" cy="74793"/>
            </a:xfrm>
            <a:custGeom>
              <a:avLst/>
              <a:gdLst/>
              <a:ahLst/>
              <a:cxnLst/>
              <a:rect l="l" t="t" r="r" b="b"/>
              <a:pathLst>
                <a:path w="2256" h="2255" extrusionOk="0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2"/>
            <p:cNvSpPr/>
            <p:nvPr/>
          </p:nvSpPr>
          <p:spPr>
            <a:xfrm>
              <a:off x="5457249" y="4520400"/>
              <a:ext cx="52670" cy="52703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2"/>
            <p:cNvSpPr/>
            <p:nvPr/>
          </p:nvSpPr>
          <p:spPr>
            <a:xfrm>
              <a:off x="5514131" y="4520400"/>
              <a:ext cx="52703" cy="52703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2"/>
            <p:cNvSpPr/>
            <p:nvPr/>
          </p:nvSpPr>
          <p:spPr>
            <a:xfrm>
              <a:off x="5839604" y="4001528"/>
              <a:ext cx="121692" cy="65008"/>
            </a:xfrm>
            <a:custGeom>
              <a:avLst/>
              <a:gdLst/>
              <a:ahLst/>
              <a:cxnLst/>
              <a:rect l="l" t="t" r="r" b="b"/>
              <a:pathLst>
                <a:path w="3669" h="1960" extrusionOk="0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2"/>
            <p:cNvSpPr/>
            <p:nvPr/>
          </p:nvSpPr>
          <p:spPr>
            <a:xfrm>
              <a:off x="5870019" y="4089057"/>
              <a:ext cx="17711" cy="17678"/>
            </a:xfrm>
            <a:custGeom>
              <a:avLst/>
              <a:gdLst/>
              <a:ahLst/>
              <a:cxnLst/>
              <a:rect l="l" t="t" r="r" b="b"/>
              <a:pathLst>
                <a:path w="534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2"/>
            <p:cNvSpPr/>
            <p:nvPr/>
          </p:nvSpPr>
          <p:spPr>
            <a:xfrm>
              <a:off x="5906835" y="408905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2"/>
            <p:cNvSpPr/>
            <p:nvPr/>
          </p:nvSpPr>
          <p:spPr>
            <a:xfrm>
              <a:off x="5943617" y="408905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2"/>
            <p:cNvSpPr/>
            <p:nvPr/>
          </p:nvSpPr>
          <p:spPr>
            <a:xfrm>
              <a:off x="5439405" y="4243717"/>
              <a:ext cx="521891" cy="283118"/>
            </a:xfrm>
            <a:custGeom>
              <a:avLst/>
              <a:gdLst/>
              <a:ahLst/>
              <a:cxnLst/>
              <a:rect l="l" t="t" r="r" b="b"/>
              <a:pathLst>
                <a:path w="15735" h="8536" extrusionOk="0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2"/>
            <p:cNvSpPr/>
            <p:nvPr/>
          </p:nvSpPr>
          <p:spPr>
            <a:xfrm>
              <a:off x="5873866" y="4532341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2"/>
            <p:cNvSpPr/>
            <p:nvPr/>
          </p:nvSpPr>
          <p:spPr>
            <a:xfrm>
              <a:off x="5873866" y="4558377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2"/>
            <p:cNvSpPr/>
            <p:nvPr/>
          </p:nvSpPr>
          <p:spPr>
            <a:xfrm>
              <a:off x="5873866" y="4584447"/>
              <a:ext cx="87430" cy="17645"/>
            </a:xfrm>
            <a:custGeom>
              <a:avLst/>
              <a:gdLst/>
              <a:ahLst/>
              <a:cxnLst/>
              <a:rect l="l" t="t" r="r" b="b"/>
              <a:pathLst>
                <a:path w="2636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0" name="Google Shape;1540;p42"/>
          <p:cNvSpPr txBox="1"/>
          <p:nvPr/>
        </p:nvSpPr>
        <p:spPr>
          <a:xfrm>
            <a:off x="3717950" y="1372825"/>
            <a:ext cx="19941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ENFOQUE MULTIMODAL</a:t>
            </a:r>
            <a:endParaRPr sz="19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41" name="Google Shape;1541;p42"/>
          <p:cNvSpPr txBox="1"/>
          <p:nvPr/>
        </p:nvSpPr>
        <p:spPr>
          <a:xfrm>
            <a:off x="5711962" y="152522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Integración de visión por computadora y NLP para capturar el contexto completo de los memes.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2" name="Google Shape;1542;p42"/>
          <p:cNvSpPr txBox="1"/>
          <p:nvPr/>
        </p:nvSpPr>
        <p:spPr>
          <a:xfrm>
            <a:off x="3657500" y="2522500"/>
            <a:ext cx="2435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CAPACIDADES</a:t>
            </a:r>
            <a:endParaRPr sz="19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43" name="Google Shape;1543;p42"/>
          <p:cNvSpPr txBox="1"/>
          <p:nvPr/>
        </p:nvSpPr>
        <p:spPr>
          <a:xfrm>
            <a:off x="5711962" y="2731050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Análisis de imágenes  y texto para detectar connotaciones ofensivas.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4" name="Google Shape;1544;p42"/>
          <p:cNvSpPr txBox="1"/>
          <p:nvPr/>
        </p:nvSpPr>
        <p:spPr>
          <a:xfrm>
            <a:off x="3757525" y="3550325"/>
            <a:ext cx="1754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OBJETIVO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45" name="Google Shape;1545;p42"/>
          <p:cNvSpPr txBox="1"/>
          <p:nvPr/>
        </p:nvSpPr>
        <p:spPr>
          <a:xfrm>
            <a:off x="5711962" y="370232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Identificar memes ofensivos de manera automática y precisa.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6" name="Google Shape;1546;p42"/>
          <p:cNvSpPr/>
          <p:nvPr/>
        </p:nvSpPr>
        <p:spPr>
          <a:xfrm rot="5400000">
            <a:off x="3028775" y="1363225"/>
            <a:ext cx="652500" cy="551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42"/>
          <p:cNvSpPr/>
          <p:nvPr/>
        </p:nvSpPr>
        <p:spPr>
          <a:xfrm rot="5400000">
            <a:off x="3028775" y="2558615"/>
            <a:ext cx="652500" cy="551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42"/>
          <p:cNvSpPr/>
          <p:nvPr/>
        </p:nvSpPr>
        <p:spPr>
          <a:xfrm rot="5400000">
            <a:off x="2952575" y="3525405"/>
            <a:ext cx="652500" cy="551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9" name="Google Shape;1549;p42"/>
          <p:cNvGrpSpPr/>
          <p:nvPr/>
        </p:nvGrpSpPr>
        <p:grpSpPr>
          <a:xfrm>
            <a:off x="3187940" y="1445267"/>
            <a:ext cx="334659" cy="387522"/>
            <a:chOff x="4020665" y="1431080"/>
            <a:chExt cx="531542" cy="602023"/>
          </a:xfrm>
        </p:grpSpPr>
        <p:sp>
          <p:nvSpPr>
            <p:cNvPr id="1550" name="Google Shape;1550;p42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2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2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2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2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2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2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2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2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2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2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2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2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2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2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42"/>
          <p:cNvGrpSpPr/>
          <p:nvPr/>
        </p:nvGrpSpPr>
        <p:grpSpPr>
          <a:xfrm>
            <a:off x="3227056" y="2640672"/>
            <a:ext cx="256117" cy="387501"/>
            <a:chOff x="6162888" y="1431577"/>
            <a:chExt cx="414295" cy="601990"/>
          </a:xfrm>
        </p:grpSpPr>
        <p:sp>
          <p:nvSpPr>
            <p:cNvPr id="1566" name="Google Shape;1566;p42"/>
            <p:cNvSpPr/>
            <p:nvPr/>
          </p:nvSpPr>
          <p:spPr>
            <a:xfrm>
              <a:off x="6268261" y="1810649"/>
              <a:ext cx="162886" cy="165008"/>
            </a:xfrm>
            <a:custGeom>
              <a:avLst/>
              <a:gdLst/>
              <a:ahLst/>
              <a:cxnLst/>
              <a:rect l="l" t="t" r="r" b="b"/>
              <a:pathLst>
                <a:path w="4911" h="4975" extrusionOk="0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2"/>
            <p:cNvSpPr/>
            <p:nvPr/>
          </p:nvSpPr>
          <p:spPr>
            <a:xfrm>
              <a:off x="6199438" y="1520964"/>
              <a:ext cx="306667" cy="512604"/>
            </a:xfrm>
            <a:custGeom>
              <a:avLst/>
              <a:gdLst/>
              <a:ahLst/>
              <a:cxnLst/>
              <a:rect l="l" t="t" r="r" b="b"/>
              <a:pathLst>
                <a:path w="9246" h="15455" extrusionOk="0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2"/>
            <p:cNvSpPr/>
            <p:nvPr/>
          </p:nvSpPr>
          <p:spPr>
            <a:xfrm>
              <a:off x="6487962" y="1717348"/>
              <a:ext cx="70514" cy="64842"/>
            </a:xfrm>
            <a:custGeom>
              <a:avLst/>
              <a:gdLst/>
              <a:ahLst/>
              <a:cxnLst/>
              <a:rect l="l" t="t" r="r" b="b"/>
              <a:pathLst>
                <a:path w="2126" h="1955" extrusionOk="0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2"/>
            <p:cNvSpPr/>
            <p:nvPr/>
          </p:nvSpPr>
          <p:spPr>
            <a:xfrm>
              <a:off x="6162888" y="1478111"/>
              <a:ext cx="50514" cy="50381"/>
            </a:xfrm>
            <a:custGeom>
              <a:avLst/>
              <a:gdLst/>
              <a:ahLst/>
              <a:cxnLst/>
              <a:rect l="l" t="t" r="r" b="b"/>
              <a:pathLst>
                <a:path w="1523" h="1519" extrusionOk="0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2"/>
            <p:cNvSpPr/>
            <p:nvPr/>
          </p:nvSpPr>
          <p:spPr>
            <a:xfrm>
              <a:off x="6526636" y="1467531"/>
              <a:ext cx="50547" cy="50381"/>
            </a:xfrm>
            <a:custGeom>
              <a:avLst/>
              <a:gdLst/>
              <a:ahLst/>
              <a:cxnLst/>
              <a:rect l="l" t="t" r="r" b="b"/>
              <a:pathLst>
                <a:path w="1524" h="1519" extrusionOk="0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2"/>
            <p:cNvSpPr/>
            <p:nvPr/>
          </p:nvSpPr>
          <p:spPr>
            <a:xfrm>
              <a:off x="6268626" y="1431577"/>
              <a:ext cx="50481" cy="73499"/>
            </a:xfrm>
            <a:custGeom>
              <a:avLst/>
              <a:gdLst/>
              <a:ahLst/>
              <a:cxnLst/>
              <a:rect l="l" t="t" r="r" b="b"/>
              <a:pathLst>
                <a:path w="1522" h="2216" extrusionOk="0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2"/>
            <p:cNvSpPr/>
            <p:nvPr/>
          </p:nvSpPr>
          <p:spPr>
            <a:xfrm>
              <a:off x="6383418" y="1467498"/>
              <a:ext cx="50481" cy="95191"/>
            </a:xfrm>
            <a:custGeom>
              <a:avLst/>
              <a:gdLst/>
              <a:ahLst/>
              <a:cxnLst/>
              <a:rect l="l" t="t" r="r" b="b"/>
              <a:pathLst>
                <a:path w="1522" h="2870" extrusionOk="0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3" name="Google Shape;1573;p42"/>
          <p:cNvGrpSpPr/>
          <p:nvPr/>
        </p:nvGrpSpPr>
        <p:grpSpPr>
          <a:xfrm>
            <a:off x="3076044" y="3607478"/>
            <a:ext cx="405260" cy="387520"/>
            <a:chOff x="4002290" y="2305475"/>
            <a:chExt cx="601990" cy="567794"/>
          </a:xfrm>
        </p:grpSpPr>
        <p:sp>
          <p:nvSpPr>
            <p:cNvPr id="1574" name="Google Shape;1574;p42"/>
            <p:cNvSpPr/>
            <p:nvPr/>
          </p:nvSpPr>
          <p:spPr>
            <a:xfrm>
              <a:off x="4123717" y="2467995"/>
              <a:ext cx="36086" cy="55058"/>
            </a:xfrm>
            <a:custGeom>
              <a:avLst/>
              <a:gdLst/>
              <a:ahLst/>
              <a:cxnLst/>
              <a:rect l="l" t="t" r="r" b="b"/>
              <a:pathLst>
                <a:path w="1088" h="1660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1039"/>
                  </a:lnTo>
                  <a:cubicBezTo>
                    <a:pt x="1" y="1381"/>
                    <a:pt x="244" y="1659"/>
                    <a:pt x="544" y="1659"/>
                  </a:cubicBezTo>
                  <a:lnTo>
                    <a:pt x="821" y="1659"/>
                  </a:lnTo>
                  <a:cubicBezTo>
                    <a:pt x="968" y="1659"/>
                    <a:pt x="1087" y="1540"/>
                    <a:pt x="1087" y="1393"/>
                  </a:cubicBezTo>
                  <a:cubicBezTo>
                    <a:pt x="1087" y="1247"/>
                    <a:pt x="968" y="1128"/>
                    <a:pt x="821" y="1128"/>
                  </a:cubicBezTo>
                  <a:lnTo>
                    <a:pt x="559" y="1128"/>
                  </a:lnTo>
                  <a:cubicBezTo>
                    <a:pt x="549" y="1116"/>
                    <a:pt x="533" y="1085"/>
                    <a:pt x="533" y="1039"/>
                  </a:cubicBez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2"/>
            <p:cNvSpPr/>
            <p:nvPr/>
          </p:nvSpPr>
          <p:spPr>
            <a:xfrm>
              <a:off x="4077382" y="2453269"/>
              <a:ext cx="17678" cy="39337"/>
            </a:xfrm>
            <a:custGeom>
              <a:avLst/>
              <a:gdLst/>
              <a:ahLst/>
              <a:cxnLst/>
              <a:rect l="l" t="t" r="r" b="b"/>
              <a:pathLst>
                <a:path w="533" h="1186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20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2"/>
            <p:cNvSpPr/>
            <p:nvPr/>
          </p:nvSpPr>
          <p:spPr>
            <a:xfrm>
              <a:off x="4180002" y="2453269"/>
              <a:ext cx="17645" cy="39337"/>
            </a:xfrm>
            <a:custGeom>
              <a:avLst/>
              <a:gdLst/>
              <a:ahLst/>
              <a:cxnLst/>
              <a:rect l="l" t="t" r="r" b="b"/>
              <a:pathLst>
                <a:path w="532" h="1186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19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2"/>
            <p:cNvSpPr/>
            <p:nvPr/>
          </p:nvSpPr>
          <p:spPr>
            <a:xfrm>
              <a:off x="4093733" y="2536884"/>
              <a:ext cx="87595" cy="31708"/>
            </a:xfrm>
            <a:custGeom>
              <a:avLst/>
              <a:gdLst/>
              <a:ahLst/>
              <a:cxnLst/>
              <a:rect l="l" t="t" r="r" b="b"/>
              <a:pathLst>
                <a:path w="2641" h="956" extrusionOk="0">
                  <a:moveTo>
                    <a:pt x="292" y="1"/>
                  </a:moveTo>
                  <a:cubicBezTo>
                    <a:pt x="224" y="1"/>
                    <a:pt x="156" y="26"/>
                    <a:pt x="104" y="78"/>
                  </a:cubicBezTo>
                  <a:cubicBezTo>
                    <a:pt x="0" y="183"/>
                    <a:pt x="1" y="350"/>
                    <a:pt x="105" y="454"/>
                  </a:cubicBezTo>
                  <a:cubicBezTo>
                    <a:pt x="440" y="789"/>
                    <a:pt x="880" y="955"/>
                    <a:pt x="1321" y="955"/>
                  </a:cubicBezTo>
                  <a:cubicBezTo>
                    <a:pt x="1760" y="955"/>
                    <a:pt x="2201" y="789"/>
                    <a:pt x="2535" y="454"/>
                  </a:cubicBezTo>
                  <a:cubicBezTo>
                    <a:pt x="2640" y="350"/>
                    <a:pt x="2640" y="183"/>
                    <a:pt x="2536" y="78"/>
                  </a:cubicBezTo>
                  <a:cubicBezTo>
                    <a:pt x="2485" y="26"/>
                    <a:pt x="2416" y="1"/>
                    <a:pt x="2348" y="1"/>
                  </a:cubicBezTo>
                  <a:cubicBezTo>
                    <a:pt x="2280" y="1"/>
                    <a:pt x="2212" y="26"/>
                    <a:pt x="2161" y="78"/>
                  </a:cubicBezTo>
                  <a:cubicBezTo>
                    <a:pt x="1929" y="309"/>
                    <a:pt x="1625" y="424"/>
                    <a:pt x="1321" y="424"/>
                  </a:cubicBezTo>
                  <a:cubicBezTo>
                    <a:pt x="1016" y="424"/>
                    <a:pt x="712" y="309"/>
                    <a:pt x="480" y="78"/>
                  </a:cubicBezTo>
                  <a:cubicBezTo>
                    <a:pt x="428" y="26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2"/>
            <p:cNvSpPr/>
            <p:nvPr/>
          </p:nvSpPr>
          <p:spPr>
            <a:xfrm>
              <a:off x="4002290" y="2305475"/>
              <a:ext cx="601990" cy="567794"/>
            </a:xfrm>
            <a:custGeom>
              <a:avLst/>
              <a:gdLst/>
              <a:ahLst/>
              <a:cxnLst/>
              <a:rect l="l" t="t" r="r" b="b"/>
              <a:pathLst>
                <a:path w="18150" h="17119" extrusionOk="0">
                  <a:moveTo>
                    <a:pt x="4172" y="532"/>
                  </a:moveTo>
                  <a:cubicBezTo>
                    <a:pt x="4485" y="532"/>
                    <a:pt x="4740" y="785"/>
                    <a:pt x="4740" y="1096"/>
                  </a:cubicBezTo>
                  <a:lnTo>
                    <a:pt x="4740" y="1406"/>
                  </a:lnTo>
                  <a:cubicBezTo>
                    <a:pt x="4515" y="1393"/>
                    <a:pt x="4296" y="1389"/>
                    <a:pt x="4093" y="1389"/>
                  </a:cubicBezTo>
                  <a:lnTo>
                    <a:pt x="4061" y="1389"/>
                  </a:lnTo>
                  <a:cubicBezTo>
                    <a:pt x="3375" y="1389"/>
                    <a:pt x="2506" y="1430"/>
                    <a:pt x="1870" y="1751"/>
                  </a:cubicBezTo>
                  <a:cubicBezTo>
                    <a:pt x="1687" y="1844"/>
                    <a:pt x="1531" y="1955"/>
                    <a:pt x="1398" y="2087"/>
                  </a:cubicBezTo>
                  <a:lnTo>
                    <a:pt x="1398" y="1096"/>
                  </a:lnTo>
                  <a:cubicBezTo>
                    <a:pt x="1398" y="785"/>
                    <a:pt x="1653" y="532"/>
                    <a:pt x="1966" y="532"/>
                  </a:cubicBezTo>
                  <a:close/>
                  <a:moveTo>
                    <a:pt x="5558" y="891"/>
                  </a:moveTo>
                  <a:cubicBezTo>
                    <a:pt x="6219" y="891"/>
                    <a:pt x="6756" y="1426"/>
                    <a:pt x="6756" y="2083"/>
                  </a:cubicBezTo>
                  <a:lnTo>
                    <a:pt x="6756" y="2087"/>
                  </a:lnTo>
                  <a:cubicBezTo>
                    <a:pt x="6623" y="1955"/>
                    <a:pt x="6467" y="1844"/>
                    <a:pt x="6284" y="1751"/>
                  </a:cubicBezTo>
                  <a:cubicBezTo>
                    <a:pt x="5984" y="1600"/>
                    <a:pt x="5632" y="1511"/>
                    <a:pt x="5272" y="1460"/>
                  </a:cubicBezTo>
                  <a:lnTo>
                    <a:pt x="5272" y="1096"/>
                  </a:lnTo>
                  <a:cubicBezTo>
                    <a:pt x="5272" y="1040"/>
                    <a:pt x="5267" y="983"/>
                    <a:pt x="5258" y="929"/>
                  </a:cubicBezTo>
                  <a:cubicBezTo>
                    <a:pt x="5356" y="904"/>
                    <a:pt x="5456" y="891"/>
                    <a:pt x="5558" y="891"/>
                  </a:cubicBezTo>
                  <a:close/>
                  <a:moveTo>
                    <a:pt x="7537" y="2592"/>
                  </a:moveTo>
                  <a:lnTo>
                    <a:pt x="7537" y="3178"/>
                  </a:lnTo>
                  <a:lnTo>
                    <a:pt x="7288" y="3178"/>
                  </a:lnTo>
                  <a:lnTo>
                    <a:pt x="7288" y="2592"/>
                  </a:lnTo>
                  <a:close/>
                  <a:moveTo>
                    <a:pt x="14299" y="5359"/>
                  </a:moveTo>
                  <a:lnTo>
                    <a:pt x="14299" y="5731"/>
                  </a:lnTo>
                  <a:lnTo>
                    <a:pt x="13120" y="5731"/>
                  </a:lnTo>
                  <a:lnTo>
                    <a:pt x="13120" y="5359"/>
                  </a:lnTo>
                  <a:close/>
                  <a:moveTo>
                    <a:pt x="866" y="5052"/>
                  </a:moveTo>
                  <a:lnTo>
                    <a:pt x="866" y="6047"/>
                  </a:lnTo>
                  <a:cubicBezTo>
                    <a:pt x="866" y="6113"/>
                    <a:pt x="868" y="6178"/>
                    <a:pt x="872" y="6243"/>
                  </a:cubicBezTo>
                  <a:cubicBezTo>
                    <a:pt x="671" y="6141"/>
                    <a:pt x="532" y="5933"/>
                    <a:pt x="532" y="5694"/>
                  </a:cubicBezTo>
                  <a:lnTo>
                    <a:pt x="532" y="5598"/>
                  </a:lnTo>
                  <a:cubicBezTo>
                    <a:pt x="532" y="5360"/>
                    <a:pt x="668" y="5155"/>
                    <a:pt x="866" y="5052"/>
                  </a:cubicBezTo>
                  <a:close/>
                  <a:moveTo>
                    <a:pt x="7288" y="5052"/>
                  </a:moveTo>
                  <a:cubicBezTo>
                    <a:pt x="7486" y="5155"/>
                    <a:pt x="7622" y="5360"/>
                    <a:pt x="7622" y="5598"/>
                  </a:cubicBezTo>
                  <a:lnTo>
                    <a:pt x="7622" y="5694"/>
                  </a:lnTo>
                  <a:cubicBezTo>
                    <a:pt x="7622" y="5933"/>
                    <a:pt x="7483" y="6141"/>
                    <a:pt x="7282" y="6243"/>
                  </a:cubicBezTo>
                  <a:cubicBezTo>
                    <a:pt x="7286" y="6178"/>
                    <a:pt x="7288" y="6113"/>
                    <a:pt x="7288" y="6046"/>
                  </a:cubicBezTo>
                  <a:lnTo>
                    <a:pt x="7288" y="5052"/>
                  </a:lnTo>
                  <a:close/>
                  <a:moveTo>
                    <a:pt x="10076" y="7666"/>
                  </a:moveTo>
                  <a:cubicBezTo>
                    <a:pt x="10074" y="7720"/>
                    <a:pt x="10072" y="7773"/>
                    <a:pt x="10072" y="7826"/>
                  </a:cubicBezTo>
                  <a:lnTo>
                    <a:pt x="10072" y="8252"/>
                  </a:lnTo>
                  <a:lnTo>
                    <a:pt x="9810" y="8252"/>
                  </a:lnTo>
                  <a:lnTo>
                    <a:pt x="9810" y="7666"/>
                  </a:lnTo>
                  <a:close/>
                  <a:moveTo>
                    <a:pt x="16096" y="8462"/>
                  </a:moveTo>
                  <a:cubicBezTo>
                    <a:pt x="16123" y="8462"/>
                    <a:pt x="16147" y="8485"/>
                    <a:pt x="16147" y="8512"/>
                  </a:cubicBezTo>
                  <a:lnTo>
                    <a:pt x="16147" y="8626"/>
                  </a:lnTo>
                  <a:lnTo>
                    <a:pt x="11272" y="8626"/>
                  </a:lnTo>
                  <a:lnTo>
                    <a:pt x="11272" y="8512"/>
                  </a:lnTo>
                  <a:cubicBezTo>
                    <a:pt x="11272" y="8485"/>
                    <a:pt x="11295" y="8462"/>
                    <a:pt x="11323" y="8462"/>
                  </a:cubicBezTo>
                  <a:close/>
                  <a:moveTo>
                    <a:pt x="4093" y="1921"/>
                  </a:moveTo>
                  <a:cubicBezTo>
                    <a:pt x="6035" y="1921"/>
                    <a:pt x="6756" y="2357"/>
                    <a:pt x="6756" y="3530"/>
                  </a:cubicBezTo>
                  <a:lnTo>
                    <a:pt x="6756" y="6046"/>
                  </a:lnTo>
                  <a:cubicBezTo>
                    <a:pt x="6756" y="7508"/>
                    <a:pt x="5561" y="8697"/>
                    <a:pt x="4093" y="8697"/>
                  </a:cubicBezTo>
                  <a:lnTo>
                    <a:pt x="4061" y="8697"/>
                  </a:lnTo>
                  <a:cubicBezTo>
                    <a:pt x="2592" y="8697"/>
                    <a:pt x="1398" y="7508"/>
                    <a:pt x="1398" y="6046"/>
                  </a:cubicBezTo>
                  <a:lnTo>
                    <a:pt x="1398" y="3530"/>
                  </a:lnTo>
                  <a:cubicBezTo>
                    <a:pt x="1398" y="2357"/>
                    <a:pt x="2120" y="1921"/>
                    <a:pt x="4061" y="1921"/>
                  </a:cubicBezTo>
                  <a:close/>
                  <a:moveTo>
                    <a:pt x="16147" y="9158"/>
                  </a:moveTo>
                  <a:lnTo>
                    <a:pt x="16147" y="11196"/>
                  </a:lnTo>
                  <a:cubicBezTo>
                    <a:pt x="16147" y="11224"/>
                    <a:pt x="16123" y="11246"/>
                    <a:pt x="16096" y="11246"/>
                  </a:cubicBezTo>
                  <a:lnTo>
                    <a:pt x="11323" y="11246"/>
                  </a:lnTo>
                  <a:cubicBezTo>
                    <a:pt x="11295" y="11246"/>
                    <a:pt x="11272" y="11224"/>
                    <a:pt x="11272" y="11196"/>
                  </a:cubicBezTo>
                  <a:lnTo>
                    <a:pt x="11272" y="9158"/>
                  </a:lnTo>
                  <a:close/>
                  <a:moveTo>
                    <a:pt x="10072" y="9350"/>
                  </a:moveTo>
                  <a:lnTo>
                    <a:pt x="10072" y="10784"/>
                  </a:lnTo>
                  <a:cubicBezTo>
                    <a:pt x="10072" y="10966"/>
                    <a:pt x="10089" y="11144"/>
                    <a:pt x="10120" y="11316"/>
                  </a:cubicBezTo>
                  <a:cubicBezTo>
                    <a:pt x="9935" y="11263"/>
                    <a:pt x="9801" y="11092"/>
                    <a:pt x="9801" y="10891"/>
                  </a:cubicBezTo>
                  <a:lnTo>
                    <a:pt x="9801" y="9759"/>
                  </a:lnTo>
                  <a:cubicBezTo>
                    <a:pt x="9801" y="9576"/>
                    <a:pt x="9913" y="9418"/>
                    <a:pt x="10072" y="9350"/>
                  </a:cubicBezTo>
                  <a:close/>
                  <a:moveTo>
                    <a:pt x="17346" y="9350"/>
                  </a:moveTo>
                  <a:cubicBezTo>
                    <a:pt x="17505" y="9418"/>
                    <a:pt x="17618" y="9575"/>
                    <a:pt x="17618" y="9759"/>
                  </a:cubicBezTo>
                  <a:lnTo>
                    <a:pt x="17618" y="10891"/>
                  </a:lnTo>
                  <a:cubicBezTo>
                    <a:pt x="17618" y="11092"/>
                    <a:pt x="17483" y="11263"/>
                    <a:pt x="17298" y="11316"/>
                  </a:cubicBezTo>
                  <a:cubicBezTo>
                    <a:pt x="17329" y="11144"/>
                    <a:pt x="17346" y="10966"/>
                    <a:pt x="17346" y="10784"/>
                  </a:cubicBezTo>
                  <a:lnTo>
                    <a:pt x="17346" y="9350"/>
                  </a:lnTo>
                  <a:close/>
                  <a:moveTo>
                    <a:pt x="11721" y="5765"/>
                  </a:moveTo>
                  <a:lnTo>
                    <a:pt x="11721" y="7930"/>
                  </a:lnTo>
                  <a:lnTo>
                    <a:pt x="11323" y="7930"/>
                  </a:lnTo>
                  <a:cubicBezTo>
                    <a:pt x="11001" y="7930"/>
                    <a:pt x="10740" y="8191"/>
                    <a:pt x="10740" y="8512"/>
                  </a:cubicBezTo>
                  <a:lnTo>
                    <a:pt x="10740" y="11196"/>
                  </a:lnTo>
                  <a:cubicBezTo>
                    <a:pt x="10740" y="11518"/>
                    <a:pt x="11001" y="11778"/>
                    <a:pt x="11323" y="11778"/>
                  </a:cubicBezTo>
                  <a:lnTo>
                    <a:pt x="11721" y="11778"/>
                  </a:lnTo>
                  <a:lnTo>
                    <a:pt x="11721" y="12845"/>
                  </a:lnTo>
                  <a:cubicBezTo>
                    <a:pt x="11048" y="12404"/>
                    <a:pt x="10604" y="11645"/>
                    <a:pt x="10604" y="10784"/>
                  </a:cubicBezTo>
                  <a:lnTo>
                    <a:pt x="10604" y="7826"/>
                  </a:lnTo>
                  <a:cubicBezTo>
                    <a:pt x="10604" y="6966"/>
                    <a:pt x="11048" y="6207"/>
                    <a:pt x="11721" y="5765"/>
                  </a:cubicBezTo>
                  <a:close/>
                  <a:moveTo>
                    <a:pt x="14831" y="5408"/>
                  </a:moveTo>
                  <a:cubicBezTo>
                    <a:pt x="14945" y="5431"/>
                    <a:pt x="15058" y="5463"/>
                    <a:pt x="15165" y="5501"/>
                  </a:cubicBezTo>
                  <a:lnTo>
                    <a:pt x="15165" y="6150"/>
                  </a:lnTo>
                  <a:cubicBezTo>
                    <a:pt x="15165" y="6297"/>
                    <a:pt x="15285" y="6415"/>
                    <a:pt x="15431" y="6415"/>
                  </a:cubicBezTo>
                  <a:cubicBezTo>
                    <a:pt x="15578" y="6415"/>
                    <a:pt x="15697" y="6295"/>
                    <a:pt x="15697" y="6150"/>
                  </a:cubicBezTo>
                  <a:lnTo>
                    <a:pt x="15697" y="5765"/>
                  </a:lnTo>
                  <a:cubicBezTo>
                    <a:pt x="16370" y="6207"/>
                    <a:pt x="16815" y="6966"/>
                    <a:pt x="16815" y="7826"/>
                  </a:cubicBezTo>
                  <a:lnTo>
                    <a:pt x="16815" y="10784"/>
                  </a:lnTo>
                  <a:cubicBezTo>
                    <a:pt x="16815" y="11645"/>
                    <a:pt x="16370" y="12404"/>
                    <a:pt x="15697" y="12845"/>
                  </a:cubicBezTo>
                  <a:lnTo>
                    <a:pt x="15697" y="11778"/>
                  </a:lnTo>
                  <a:lnTo>
                    <a:pt x="16096" y="11778"/>
                  </a:lnTo>
                  <a:cubicBezTo>
                    <a:pt x="16417" y="11778"/>
                    <a:pt x="16679" y="11518"/>
                    <a:pt x="16679" y="11196"/>
                  </a:cubicBezTo>
                  <a:lnTo>
                    <a:pt x="16679" y="8512"/>
                  </a:lnTo>
                  <a:cubicBezTo>
                    <a:pt x="16679" y="8191"/>
                    <a:pt x="16417" y="7930"/>
                    <a:pt x="16096" y="7930"/>
                  </a:cubicBezTo>
                  <a:lnTo>
                    <a:pt x="15697" y="7930"/>
                  </a:lnTo>
                  <a:lnTo>
                    <a:pt x="15697" y="7603"/>
                  </a:lnTo>
                  <a:cubicBezTo>
                    <a:pt x="15697" y="7456"/>
                    <a:pt x="15578" y="7337"/>
                    <a:pt x="15431" y="7337"/>
                  </a:cubicBezTo>
                  <a:cubicBezTo>
                    <a:pt x="15285" y="7337"/>
                    <a:pt x="15165" y="7456"/>
                    <a:pt x="15165" y="7603"/>
                  </a:cubicBezTo>
                  <a:lnTo>
                    <a:pt x="15165" y="7930"/>
                  </a:lnTo>
                  <a:lnTo>
                    <a:pt x="12253" y="7930"/>
                  </a:lnTo>
                  <a:lnTo>
                    <a:pt x="12253" y="5501"/>
                  </a:lnTo>
                  <a:cubicBezTo>
                    <a:pt x="12361" y="5463"/>
                    <a:pt x="12473" y="5431"/>
                    <a:pt x="12588" y="5408"/>
                  </a:cubicBezTo>
                  <a:lnTo>
                    <a:pt x="12588" y="5822"/>
                  </a:lnTo>
                  <a:cubicBezTo>
                    <a:pt x="12588" y="6066"/>
                    <a:pt x="12787" y="6263"/>
                    <a:pt x="13029" y="6263"/>
                  </a:cubicBezTo>
                  <a:lnTo>
                    <a:pt x="14389" y="6263"/>
                  </a:lnTo>
                  <a:cubicBezTo>
                    <a:pt x="14633" y="6263"/>
                    <a:pt x="14831" y="6066"/>
                    <a:pt x="14831" y="5822"/>
                  </a:cubicBezTo>
                  <a:lnTo>
                    <a:pt x="14831" y="5408"/>
                  </a:lnTo>
                  <a:close/>
                  <a:moveTo>
                    <a:pt x="15165" y="11778"/>
                  </a:moveTo>
                  <a:lnTo>
                    <a:pt x="15165" y="13110"/>
                  </a:lnTo>
                  <a:cubicBezTo>
                    <a:pt x="14907" y="13201"/>
                    <a:pt x="14628" y="13252"/>
                    <a:pt x="14339" y="13252"/>
                  </a:cubicBezTo>
                  <a:lnTo>
                    <a:pt x="13080" y="13252"/>
                  </a:lnTo>
                  <a:cubicBezTo>
                    <a:pt x="12790" y="13252"/>
                    <a:pt x="12511" y="13201"/>
                    <a:pt x="12253" y="13110"/>
                  </a:cubicBezTo>
                  <a:lnTo>
                    <a:pt x="12253" y="11778"/>
                  </a:lnTo>
                  <a:close/>
                  <a:moveTo>
                    <a:pt x="14686" y="13763"/>
                  </a:moveTo>
                  <a:lnTo>
                    <a:pt x="14686" y="14163"/>
                  </a:lnTo>
                  <a:lnTo>
                    <a:pt x="12732" y="14163"/>
                  </a:lnTo>
                  <a:lnTo>
                    <a:pt x="12732" y="13763"/>
                  </a:lnTo>
                  <a:cubicBezTo>
                    <a:pt x="12846" y="13775"/>
                    <a:pt x="12962" y="13784"/>
                    <a:pt x="13080" y="13784"/>
                  </a:cubicBezTo>
                  <a:lnTo>
                    <a:pt x="14339" y="13784"/>
                  </a:lnTo>
                  <a:cubicBezTo>
                    <a:pt x="14456" y="13784"/>
                    <a:pt x="14572" y="13775"/>
                    <a:pt x="14686" y="13763"/>
                  </a:cubicBezTo>
                  <a:close/>
                  <a:moveTo>
                    <a:pt x="16094" y="15780"/>
                  </a:moveTo>
                  <a:cubicBezTo>
                    <a:pt x="16245" y="15780"/>
                    <a:pt x="16368" y="15902"/>
                    <a:pt x="16368" y="16052"/>
                  </a:cubicBezTo>
                  <a:lnTo>
                    <a:pt x="16368" y="16588"/>
                  </a:lnTo>
                  <a:lnTo>
                    <a:pt x="11050" y="16588"/>
                  </a:lnTo>
                  <a:lnTo>
                    <a:pt x="11050" y="16052"/>
                  </a:lnTo>
                  <a:cubicBezTo>
                    <a:pt x="11050" y="15902"/>
                    <a:pt x="11174" y="15780"/>
                    <a:pt x="11324" y="15780"/>
                  </a:cubicBezTo>
                  <a:close/>
                  <a:moveTo>
                    <a:pt x="1965" y="1"/>
                  </a:moveTo>
                  <a:cubicBezTo>
                    <a:pt x="1359" y="1"/>
                    <a:pt x="866" y="491"/>
                    <a:pt x="866" y="1096"/>
                  </a:cubicBezTo>
                  <a:lnTo>
                    <a:pt x="866" y="4485"/>
                  </a:lnTo>
                  <a:cubicBezTo>
                    <a:pt x="369" y="4613"/>
                    <a:pt x="1" y="5062"/>
                    <a:pt x="1" y="5597"/>
                  </a:cubicBezTo>
                  <a:lnTo>
                    <a:pt x="1" y="5693"/>
                  </a:lnTo>
                  <a:cubicBezTo>
                    <a:pt x="1" y="6263"/>
                    <a:pt x="417" y="6736"/>
                    <a:pt x="964" y="6826"/>
                  </a:cubicBezTo>
                  <a:cubicBezTo>
                    <a:pt x="1208" y="7789"/>
                    <a:pt x="1894" y="8579"/>
                    <a:pt x="2794" y="8968"/>
                  </a:cubicBezTo>
                  <a:lnTo>
                    <a:pt x="2794" y="9309"/>
                  </a:lnTo>
                  <a:lnTo>
                    <a:pt x="1198" y="9309"/>
                  </a:lnTo>
                  <a:cubicBezTo>
                    <a:pt x="577" y="9309"/>
                    <a:pt x="70" y="9813"/>
                    <a:pt x="70" y="10433"/>
                  </a:cubicBezTo>
                  <a:lnTo>
                    <a:pt x="70" y="11353"/>
                  </a:lnTo>
                  <a:cubicBezTo>
                    <a:pt x="70" y="11549"/>
                    <a:pt x="229" y="11708"/>
                    <a:pt x="426" y="11708"/>
                  </a:cubicBezTo>
                  <a:lnTo>
                    <a:pt x="4913" y="11708"/>
                  </a:lnTo>
                  <a:cubicBezTo>
                    <a:pt x="5060" y="11708"/>
                    <a:pt x="5179" y="11589"/>
                    <a:pt x="5179" y="11443"/>
                  </a:cubicBezTo>
                  <a:cubicBezTo>
                    <a:pt x="5179" y="11296"/>
                    <a:pt x="5060" y="11177"/>
                    <a:pt x="4913" y="11177"/>
                  </a:cubicBezTo>
                  <a:lnTo>
                    <a:pt x="602" y="11177"/>
                  </a:lnTo>
                  <a:lnTo>
                    <a:pt x="602" y="10433"/>
                  </a:lnTo>
                  <a:cubicBezTo>
                    <a:pt x="602" y="10107"/>
                    <a:pt x="869" y="9841"/>
                    <a:pt x="1198" y="9841"/>
                  </a:cubicBezTo>
                  <a:lnTo>
                    <a:pt x="3060" y="9841"/>
                  </a:lnTo>
                  <a:cubicBezTo>
                    <a:pt x="3207" y="9841"/>
                    <a:pt x="3326" y="9722"/>
                    <a:pt x="3326" y="9575"/>
                  </a:cubicBezTo>
                  <a:lnTo>
                    <a:pt x="3326" y="9144"/>
                  </a:lnTo>
                  <a:cubicBezTo>
                    <a:pt x="3562" y="9200"/>
                    <a:pt x="3808" y="9229"/>
                    <a:pt x="4061" y="9229"/>
                  </a:cubicBezTo>
                  <a:lnTo>
                    <a:pt x="4093" y="9229"/>
                  </a:lnTo>
                  <a:cubicBezTo>
                    <a:pt x="4346" y="9229"/>
                    <a:pt x="4592" y="9200"/>
                    <a:pt x="4828" y="9144"/>
                  </a:cubicBezTo>
                  <a:lnTo>
                    <a:pt x="4828" y="9575"/>
                  </a:lnTo>
                  <a:cubicBezTo>
                    <a:pt x="4828" y="9722"/>
                    <a:pt x="4947" y="9841"/>
                    <a:pt x="5094" y="9841"/>
                  </a:cubicBezTo>
                  <a:lnTo>
                    <a:pt x="6957" y="9841"/>
                  </a:lnTo>
                  <a:cubicBezTo>
                    <a:pt x="7285" y="9841"/>
                    <a:pt x="7552" y="10107"/>
                    <a:pt x="7552" y="10433"/>
                  </a:cubicBezTo>
                  <a:lnTo>
                    <a:pt x="7552" y="11177"/>
                  </a:lnTo>
                  <a:lnTo>
                    <a:pt x="6437" y="11177"/>
                  </a:lnTo>
                  <a:cubicBezTo>
                    <a:pt x="6290" y="11177"/>
                    <a:pt x="6171" y="11296"/>
                    <a:pt x="6171" y="11443"/>
                  </a:cubicBezTo>
                  <a:cubicBezTo>
                    <a:pt x="6171" y="11589"/>
                    <a:pt x="6290" y="11708"/>
                    <a:pt x="6437" y="11708"/>
                  </a:cubicBezTo>
                  <a:lnTo>
                    <a:pt x="7729" y="11708"/>
                  </a:lnTo>
                  <a:cubicBezTo>
                    <a:pt x="7925" y="11708"/>
                    <a:pt x="8084" y="11549"/>
                    <a:pt x="8084" y="11353"/>
                  </a:cubicBezTo>
                  <a:lnTo>
                    <a:pt x="8084" y="10433"/>
                  </a:lnTo>
                  <a:cubicBezTo>
                    <a:pt x="8084" y="9813"/>
                    <a:pt x="7578" y="9309"/>
                    <a:pt x="6957" y="9309"/>
                  </a:cubicBezTo>
                  <a:lnTo>
                    <a:pt x="5360" y="9309"/>
                  </a:lnTo>
                  <a:lnTo>
                    <a:pt x="5360" y="8968"/>
                  </a:lnTo>
                  <a:cubicBezTo>
                    <a:pt x="6260" y="8579"/>
                    <a:pt x="6946" y="7789"/>
                    <a:pt x="7191" y="6826"/>
                  </a:cubicBezTo>
                  <a:cubicBezTo>
                    <a:pt x="7737" y="6736"/>
                    <a:pt x="8154" y="6263"/>
                    <a:pt x="8154" y="5693"/>
                  </a:cubicBezTo>
                  <a:lnTo>
                    <a:pt x="8154" y="5597"/>
                  </a:lnTo>
                  <a:cubicBezTo>
                    <a:pt x="8154" y="5062"/>
                    <a:pt x="7785" y="4613"/>
                    <a:pt x="7288" y="4485"/>
                  </a:cubicBezTo>
                  <a:lnTo>
                    <a:pt x="7288" y="3710"/>
                  </a:lnTo>
                  <a:lnTo>
                    <a:pt x="7626" y="3710"/>
                  </a:lnTo>
                  <a:cubicBezTo>
                    <a:pt x="7870" y="3710"/>
                    <a:pt x="8069" y="3512"/>
                    <a:pt x="8069" y="3268"/>
                  </a:cubicBezTo>
                  <a:lnTo>
                    <a:pt x="8069" y="3175"/>
                  </a:lnTo>
                  <a:lnTo>
                    <a:pt x="8459" y="3175"/>
                  </a:lnTo>
                  <a:lnTo>
                    <a:pt x="8459" y="7721"/>
                  </a:lnTo>
                  <a:cubicBezTo>
                    <a:pt x="8459" y="7965"/>
                    <a:pt x="8657" y="8163"/>
                    <a:pt x="8901" y="8163"/>
                  </a:cubicBezTo>
                  <a:lnTo>
                    <a:pt x="9277" y="8163"/>
                  </a:lnTo>
                  <a:lnTo>
                    <a:pt x="9277" y="8342"/>
                  </a:lnTo>
                  <a:cubicBezTo>
                    <a:pt x="9277" y="8586"/>
                    <a:pt x="9476" y="8784"/>
                    <a:pt x="9721" y="8784"/>
                  </a:cubicBezTo>
                  <a:lnTo>
                    <a:pt x="10072" y="8784"/>
                  </a:lnTo>
                  <a:lnTo>
                    <a:pt x="10072" y="8800"/>
                  </a:lnTo>
                  <a:cubicBezTo>
                    <a:pt x="9616" y="8881"/>
                    <a:pt x="9268" y="9280"/>
                    <a:pt x="9268" y="9759"/>
                  </a:cubicBezTo>
                  <a:lnTo>
                    <a:pt x="9268" y="10891"/>
                  </a:lnTo>
                  <a:cubicBezTo>
                    <a:pt x="9268" y="11428"/>
                    <a:pt x="9705" y="11866"/>
                    <a:pt x="10243" y="11866"/>
                  </a:cubicBezTo>
                  <a:lnTo>
                    <a:pt x="10275" y="11866"/>
                  </a:lnTo>
                  <a:cubicBezTo>
                    <a:pt x="10607" y="12718"/>
                    <a:pt x="11317" y="13382"/>
                    <a:pt x="12200" y="13652"/>
                  </a:cubicBezTo>
                  <a:lnTo>
                    <a:pt x="12200" y="14163"/>
                  </a:lnTo>
                  <a:lnTo>
                    <a:pt x="10324" y="14163"/>
                  </a:lnTo>
                  <a:cubicBezTo>
                    <a:pt x="9755" y="14163"/>
                    <a:pt x="9291" y="14624"/>
                    <a:pt x="9291" y="15193"/>
                  </a:cubicBezTo>
                  <a:lnTo>
                    <a:pt x="9291" y="16852"/>
                  </a:lnTo>
                  <a:cubicBezTo>
                    <a:pt x="9291" y="17000"/>
                    <a:pt x="9411" y="17118"/>
                    <a:pt x="9557" y="17118"/>
                  </a:cubicBezTo>
                  <a:lnTo>
                    <a:pt x="17860" y="17118"/>
                  </a:lnTo>
                  <a:cubicBezTo>
                    <a:pt x="18008" y="17118"/>
                    <a:pt x="18126" y="16999"/>
                    <a:pt x="18126" y="16852"/>
                  </a:cubicBezTo>
                  <a:lnTo>
                    <a:pt x="18126" y="15193"/>
                  </a:lnTo>
                  <a:cubicBezTo>
                    <a:pt x="18126" y="14625"/>
                    <a:pt x="17663" y="14163"/>
                    <a:pt x="17094" y="14163"/>
                  </a:cubicBezTo>
                  <a:lnTo>
                    <a:pt x="16788" y="14163"/>
                  </a:lnTo>
                  <a:cubicBezTo>
                    <a:pt x="16641" y="14163"/>
                    <a:pt x="16522" y="14281"/>
                    <a:pt x="16522" y="14428"/>
                  </a:cubicBezTo>
                  <a:cubicBezTo>
                    <a:pt x="16522" y="14575"/>
                    <a:pt x="16641" y="14694"/>
                    <a:pt x="16788" y="14694"/>
                  </a:cubicBezTo>
                  <a:lnTo>
                    <a:pt x="17094" y="14694"/>
                  </a:lnTo>
                  <a:cubicBezTo>
                    <a:pt x="17370" y="14694"/>
                    <a:pt x="17594" y="14918"/>
                    <a:pt x="17594" y="15193"/>
                  </a:cubicBezTo>
                  <a:lnTo>
                    <a:pt x="17594" y="16587"/>
                  </a:lnTo>
                  <a:lnTo>
                    <a:pt x="16899" y="16587"/>
                  </a:lnTo>
                  <a:lnTo>
                    <a:pt x="16899" y="16052"/>
                  </a:lnTo>
                  <a:cubicBezTo>
                    <a:pt x="16899" y="15608"/>
                    <a:pt x="16537" y="15248"/>
                    <a:pt x="16094" y="15248"/>
                  </a:cubicBezTo>
                  <a:lnTo>
                    <a:pt x="11324" y="15248"/>
                  </a:lnTo>
                  <a:cubicBezTo>
                    <a:pt x="10880" y="15248"/>
                    <a:pt x="10518" y="15608"/>
                    <a:pt x="10518" y="16052"/>
                  </a:cubicBezTo>
                  <a:lnTo>
                    <a:pt x="10518" y="16587"/>
                  </a:lnTo>
                  <a:lnTo>
                    <a:pt x="9823" y="16587"/>
                  </a:lnTo>
                  <a:lnTo>
                    <a:pt x="9823" y="15193"/>
                  </a:lnTo>
                  <a:cubicBezTo>
                    <a:pt x="9823" y="14918"/>
                    <a:pt x="10048" y="14694"/>
                    <a:pt x="10324" y="14694"/>
                  </a:cubicBezTo>
                  <a:lnTo>
                    <a:pt x="15406" y="14694"/>
                  </a:lnTo>
                  <a:cubicBezTo>
                    <a:pt x="15553" y="14694"/>
                    <a:pt x="15672" y="14575"/>
                    <a:pt x="15672" y="14428"/>
                  </a:cubicBezTo>
                  <a:cubicBezTo>
                    <a:pt x="15672" y="14281"/>
                    <a:pt x="15553" y="14163"/>
                    <a:pt x="15406" y="14163"/>
                  </a:cubicBezTo>
                  <a:lnTo>
                    <a:pt x="15218" y="14163"/>
                  </a:lnTo>
                  <a:lnTo>
                    <a:pt x="15218" y="13652"/>
                  </a:lnTo>
                  <a:cubicBezTo>
                    <a:pt x="16101" y="13383"/>
                    <a:pt x="16811" y="12718"/>
                    <a:pt x="17143" y="11866"/>
                  </a:cubicBezTo>
                  <a:lnTo>
                    <a:pt x="17175" y="11866"/>
                  </a:lnTo>
                  <a:cubicBezTo>
                    <a:pt x="17712" y="11866"/>
                    <a:pt x="18149" y="11428"/>
                    <a:pt x="18149" y="10891"/>
                  </a:cubicBezTo>
                  <a:lnTo>
                    <a:pt x="18149" y="9759"/>
                  </a:lnTo>
                  <a:cubicBezTo>
                    <a:pt x="18149" y="9280"/>
                    <a:pt x="17802" y="8881"/>
                    <a:pt x="17346" y="8800"/>
                  </a:cubicBezTo>
                  <a:lnTo>
                    <a:pt x="17346" y="7826"/>
                  </a:lnTo>
                  <a:cubicBezTo>
                    <a:pt x="17346" y="6173"/>
                    <a:pt x="15997" y="4827"/>
                    <a:pt x="14338" y="4827"/>
                  </a:cubicBezTo>
                  <a:lnTo>
                    <a:pt x="13080" y="4827"/>
                  </a:lnTo>
                  <a:cubicBezTo>
                    <a:pt x="11660" y="4827"/>
                    <a:pt x="10468" y="5813"/>
                    <a:pt x="10153" y="7134"/>
                  </a:cubicBezTo>
                  <a:lnTo>
                    <a:pt x="9721" y="7134"/>
                  </a:lnTo>
                  <a:cubicBezTo>
                    <a:pt x="9476" y="7134"/>
                    <a:pt x="9278" y="7334"/>
                    <a:pt x="9278" y="7578"/>
                  </a:cubicBezTo>
                  <a:lnTo>
                    <a:pt x="9278" y="7631"/>
                  </a:lnTo>
                  <a:lnTo>
                    <a:pt x="8991" y="7631"/>
                  </a:lnTo>
                  <a:lnTo>
                    <a:pt x="8991" y="3087"/>
                  </a:lnTo>
                  <a:cubicBezTo>
                    <a:pt x="8991" y="2843"/>
                    <a:pt x="8791" y="2643"/>
                    <a:pt x="8547" y="2643"/>
                  </a:cubicBezTo>
                  <a:lnTo>
                    <a:pt x="8069" y="2643"/>
                  </a:lnTo>
                  <a:lnTo>
                    <a:pt x="8069" y="2503"/>
                  </a:lnTo>
                  <a:cubicBezTo>
                    <a:pt x="8069" y="2258"/>
                    <a:pt x="7870" y="2060"/>
                    <a:pt x="7626" y="2060"/>
                  </a:cubicBezTo>
                  <a:lnTo>
                    <a:pt x="7287" y="2060"/>
                  </a:lnTo>
                  <a:cubicBezTo>
                    <a:pt x="7275" y="1120"/>
                    <a:pt x="6505" y="359"/>
                    <a:pt x="5558" y="359"/>
                  </a:cubicBezTo>
                  <a:cubicBezTo>
                    <a:pt x="5386" y="359"/>
                    <a:pt x="5214" y="386"/>
                    <a:pt x="5049" y="437"/>
                  </a:cubicBezTo>
                  <a:cubicBezTo>
                    <a:pt x="4849" y="172"/>
                    <a:pt x="4529" y="1"/>
                    <a:pt x="4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2"/>
            <p:cNvSpPr/>
            <p:nvPr/>
          </p:nvSpPr>
          <p:spPr>
            <a:xfrm>
              <a:off x="4384911" y="2616752"/>
              <a:ext cx="63980" cy="42852"/>
            </a:xfrm>
            <a:custGeom>
              <a:avLst/>
              <a:gdLst/>
              <a:ahLst/>
              <a:cxnLst/>
              <a:rect l="l" t="t" r="r" b="b"/>
              <a:pathLst>
                <a:path w="1929" h="1292" extrusionOk="0">
                  <a:moveTo>
                    <a:pt x="1396" y="533"/>
                  </a:moveTo>
                  <a:lnTo>
                    <a:pt x="1396" y="760"/>
                  </a:lnTo>
                  <a:lnTo>
                    <a:pt x="532" y="760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8" y="1125"/>
                    <a:pt x="1928" y="920"/>
                  </a:cubicBezTo>
                  <a:lnTo>
                    <a:pt x="1928" y="373"/>
                  </a:lnTo>
                  <a:cubicBezTo>
                    <a:pt x="1928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2"/>
            <p:cNvSpPr/>
            <p:nvPr/>
          </p:nvSpPr>
          <p:spPr>
            <a:xfrm>
              <a:off x="4465077" y="2616752"/>
              <a:ext cx="64013" cy="42852"/>
            </a:xfrm>
            <a:custGeom>
              <a:avLst/>
              <a:gdLst/>
              <a:ahLst/>
              <a:cxnLst/>
              <a:rect l="l" t="t" r="r" b="b"/>
              <a:pathLst>
                <a:path w="1930" h="1292" extrusionOk="0">
                  <a:moveTo>
                    <a:pt x="1397" y="533"/>
                  </a:moveTo>
                  <a:lnTo>
                    <a:pt x="1397" y="760"/>
                  </a:lnTo>
                  <a:lnTo>
                    <a:pt x="533" y="760"/>
                  </a:lnTo>
                  <a:lnTo>
                    <a:pt x="533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9" y="1125"/>
                    <a:pt x="1929" y="920"/>
                  </a:cubicBezTo>
                  <a:lnTo>
                    <a:pt x="1929" y="373"/>
                  </a:lnTo>
                  <a:cubicBezTo>
                    <a:pt x="1929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2"/>
            <p:cNvSpPr/>
            <p:nvPr/>
          </p:nvSpPr>
          <p:spPr>
            <a:xfrm>
              <a:off x="4376221" y="2833567"/>
              <a:ext cx="45506" cy="17645"/>
            </a:xfrm>
            <a:custGeom>
              <a:avLst/>
              <a:gdLst/>
              <a:ahLst/>
              <a:cxnLst/>
              <a:rect l="l" t="t" r="r" b="b"/>
              <a:pathLst>
                <a:path w="1372" h="532" extrusionOk="0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106" y="531"/>
                  </a:lnTo>
                  <a:cubicBezTo>
                    <a:pt x="1253" y="531"/>
                    <a:pt x="1372" y="412"/>
                    <a:pt x="1372" y="266"/>
                  </a:cubicBezTo>
                  <a:cubicBezTo>
                    <a:pt x="1372" y="118"/>
                    <a:pt x="1253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2"/>
            <p:cNvSpPr/>
            <p:nvPr/>
          </p:nvSpPr>
          <p:spPr>
            <a:xfrm>
              <a:off x="4466801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2"/>
            <p:cNvSpPr/>
            <p:nvPr/>
          </p:nvSpPr>
          <p:spPr>
            <a:xfrm>
              <a:off x="4492340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2"/>
            <p:cNvSpPr/>
            <p:nvPr/>
          </p:nvSpPr>
          <p:spPr>
            <a:xfrm>
              <a:off x="4517879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2"/>
            <p:cNvSpPr/>
            <p:nvPr/>
          </p:nvSpPr>
          <p:spPr>
            <a:xfrm>
              <a:off x="4422622" y="2534894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5" y="1"/>
                  </a:moveTo>
                  <a:cubicBezTo>
                    <a:pt x="197" y="1"/>
                    <a:pt x="127" y="29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5"/>
                  </a:cubicBezTo>
                  <a:cubicBezTo>
                    <a:pt x="127" y="504"/>
                    <a:pt x="196" y="533"/>
                    <a:pt x="265" y="533"/>
                  </a:cubicBezTo>
                  <a:cubicBezTo>
                    <a:pt x="336" y="533"/>
                    <a:pt x="404" y="504"/>
                    <a:pt x="453" y="455"/>
                  </a:cubicBezTo>
                  <a:cubicBezTo>
                    <a:pt x="504" y="405"/>
                    <a:pt x="531" y="336"/>
                    <a:pt x="531" y="267"/>
                  </a:cubicBezTo>
                  <a:cubicBezTo>
                    <a:pt x="531" y="197"/>
                    <a:pt x="504" y="128"/>
                    <a:pt x="453" y="79"/>
                  </a:cubicBezTo>
                  <a:cubicBezTo>
                    <a:pt x="404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2"/>
            <p:cNvSpPr/>
            <p:nvPr/>
          </p:nvSpPr>
          <p:spPr>
            <a:xfrm>
              <a:off x="4448161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4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4473700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6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4" y="504"/>
                    <a:pt x="455" y="455"/>
                  </a:cubicBezTo>
                  <a:cubicBezTo>
                    <a:pt x="504" y="405"/>
                    <a:pt x="533" y="336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2"/>
            <p:cNvSpPr/>
            <p:nvPr/>
          </p:nvSpPr>
          <p:spPr>
            <a:xfrm>
              <a:off x="4418543" y="2700433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2"/>
                    <a:pt x="2318" y="267"/>
                  </a:cubicBezTo>
                  <a:cubicBezTo>
                    <a:pt x="2318" y="120"/>
                    <a:pt x="2199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4418543" y="2721262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3"/>
                    <a:pt x="2318" y="266"/>
                  </a:cubicBezTo>
                  <a:cubicBezTo>
                    <a:pt x="2318" y="119"/>
                    <a:pt x="2199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90" name="Google Shape;1590;p42"/>
          <p:cNvCxnSpPr>
            <a:stCxn id="1546" idx="2"/>
            <a:endCxn id="1518" idx="3"/>
          </p:cNvCxnSpPr>
          <p:nvPr/>
        </p:nvCxnSpPr>
        <p:spPr>
          <a:xfrm flipH="1">
            <a:off x="1267176" y="1450750"/>
            <a:ext cx="1812000" cy="4395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1" name="Google Shape;1591;p42"/>
          <p:cNvCxnSpPr>
            <a:stCxn id="1518" idx="0"/>
            <a:endCxn id="1548" idx="1"/>
          </p:cNvCxnSpPr>
          <p:nvPr/>
        </p:nvCxnSpPr>
        <p:spPr>
          <a:xfrm rot="-5400000" flipH="1">
            <a:off x="1877297" y="2863686"/>
            <a:ext cx="515700" cy="17358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2" name="Google Shape;1592;p42"/>
          <p:cNvCxnSpPr>
            <a:stCxn id="1547" idx="2"/>
            <a:endCxn id="1518" idx="5"/>
          </p:cNvCxnSpPr>
          <p:nvPr/>
        </p:nvCxnSpPr>
        <p:spPr>
          <a:xfrm flipH="1">
            <a:off x="1936176" y="2646140"/>
            <a:ext cx="1143000" cy="4932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93" name="Google Shape;1593;p42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594" name="Google Shape;159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6" name="Google Shape;1596;p42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597" name="Google Shape;159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9" name="Google Shape;1599;p42"/>
          <p:cNvGrpSpPr/>
          <p:nvPr/>
        </p:nvGrpSpPr>
        <p:grpSpPr>
          <a:xfrm>
            <a:off x="4870450" y="4425750"/>
            <a:ext cx="76825" cy="76800"/>
            <a:chOff x="3104875" y="1099400"/>
            <a:chExt cx="76825" cy="76800"/>
          </a:xfrm>
        </p:grpSpPr>
        <p:sp>
          <p:nvSpPr>
            <p:cNvPr id="1600" name="Google Shape;160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02" name="Google Shape;1602;p42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746059" y="1972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42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38655">
            <a:off x="537255" y="4038611"/>
            <a:ext cx="1218901" cy="80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CASOS DE USO IDENTIFICADOS</a:t>
            </a:r>
            <a:endParaRPr/>
          </a:p>
        </p:txBody>
      </p:sp>
      <p:graphicFrame>
        <p:nvGraphicFramePr>
          <p:cNvPr id="1609" name="Google Shape;1609;p43"/>
          <p:cNvGraphicFramePr/>
          <p:nvPr/>
        </p:nvGraphicFramePr>
        <p:xfrm>
          <a:off x="720000" y="1890838"/>
          <a:ext cx="7704000" cy="1889640"/>
        </p:xfrm>
        <a:graphic>
          <a:graphicData uri="http://schemas.openxmlformats.org/drawingml/2006/table">
            <a:tbl>
              <a:tblPr>
                <a:noFill/>
                <a:tableStyleId>{928E76B4-A6AE-431F-8CC8-3FECBFAFA1A7}</a:tableStyleId>
              </a:tblPr>
              <a:tblGrid>
                <a:gridCol w="23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1. Identificar memes ofensivos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Determinar automáticamente si un meme es ofensivo al analizar su contenido visual y textual.</a:t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2. Capturar imágenes desde una extensión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Capturar memes desde la extensión de navegador para enviarlos al servidor para análisis.</a:t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3. Visualizar galería de memes procesados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Permitir al usuario revisar los resultados de análisis de memes en una galería.</a:t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4. Actualizar la galería de memes procesados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Refrescar la visualización para mostrar los últimos análisis.</a:t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10" name="Google Shape;1610;p43"/>
          <p:cNvSpPr txBox="1"/>
          <p:nvPr/>
        </p:nvSpPr>
        <p:spPr>
          <a:xfrm>
            <a:off x="720000" y="1302613"/>
            <a:ext cx="770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Resumen de objetivos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11" name="Google Shape;1611;p43"/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612" name="Google Shape;1612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4" name="Google Shape;1614;p43"/>
          <p:cNvGrpSpPr/>
          <p:nvPr/>
        </p:nvGrpSpPr>
        <p:grpSpPr>
          <a:xfrm>
            <a:off x="4323450" y="4147825"/>
            <a:ext cx="76825" cy="76800"/>
            <a:chOff x="3104875" y="1099400"/>
            <a:chExt cx="76825" cy="76800"/>
          </a:xfrm>
        </p:grpSpPr>
        <p:sp>
          <p:nvSpPr>
            <p:cNvPr id="1615" name="Google Shape;1615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7" name="Google Shape;1617;p43"/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618" name="Google Shape;1618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0" name="Google Shape;1620;p43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44"/>
          <p:cNvSpPr/>
          <p:nvPr/>
        </p:nvSpPr>
        <p:spPr>
          <a:xfrm>
            <a:off x="2218300" y="1098550"/>
            <a:ext cx="4505700" cy="3798000"/>
          </a:xfrm>
          <a:prstGeom prst="rect">
            <a:avLst/>
          </a:prstGeom>
          <a:solidFill>
            <a:srgbClr val="E3E9E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6" name="Google Shape;1626;p44"/>
          <p:cNvSpPr txBox="1">
            <a:spLocks noGrp="1"/>
          </p:cNvSpPr>
          <p:nvPr>
            <p:ph type="title"/>
          </p:nvPr>
        </p:nvSpPr>
        <p:spPr>
          <a:xfrm>
            <a:off x="900813" y="31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CASOS DE USO IDENTIFICADOS</a:t>
            </a:r>
            <a:endParaRPr/>
          </a:p>
        </p:txBody>
      </p:sp>
      <p:grpSp>
        <p:nvGrpSpPr>
          <p:cNvPr id="1627" name="Google Shape;1627;p44"/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628" name="Google Shape;1628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0" name="Google Shape;1630;p44"/>
          <p:cNvGrpSpPr/>
          <p:nvPr/>
        </p:nvGrpSpPr>
        <p:grpSpPr>
          <a:xfrm>
            <a:off x="4323450" y="4147825"/>
            <a:ext cx="76825" cy="76800"/>
            <a:chOff x="3104875" y="1099400"/>
            <a:chExt cx="76825" cy="76800"/>
          </a:xfrm>
        </p:grpSpPr>
        <p:sp>
          <p:nvSpPr>
            <p:cNvPr id="1631" name="Google Shape;1631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3" name="Google Shape;1633;p44"/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634" name="Google Shape;1634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36" name="Google Shape;1636;p44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52">
            <a:off x="660380" y="4054321"/>
            <a:ext cx="1025168" cy="66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687" y="1112200"/>
            <a:ext cx="4002235" cy="37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2" name="Google Shape;1642;p45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45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45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45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p45"/>
          <p:cNvSpPr txBox="1">
            <a:spLocks noGrp="1"/>
          </p:cNvSpPr>
          <p:nvPr>
            <p:ph type="title"/>
          </p:nvPr>
        </p:nvSpPr>
        <p:spPr>
          <a:xfrm>
            <a:off x="1101000" y="22318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grpSp>
        <p:nvGrpSpPr>
          <p:cNvPr id="1647" name="Google Shape;1647;p45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648" name="Google Shape;1648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45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651" name="Google Shape;1651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5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654" name="Google Shape;1654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6" name="Google Shape;1656;p45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Google Shape;1661;p46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40285" y="248893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46"/>
          <p:cNvSpPr txBox="1">
            <a:spLocks noGrp="1"/>
          </p:cNvSpPr>
          <p:nvPr>
            <p:ph type="title"/>
          </p:nvPr>
        </p:nvSpPr>
        <p:spPr>
          <a:xfrm>
            <a:off x="5294800" y="1634425"/>
            <a:ext cx="33783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sp>
        <p:nvSpPr>
          <p:cNvPr id="1663" name="Google Shape;1663;p46"/>
          <p:cNvSpPr txBox="1">
            <a:spLocks noGrp="1"/>
          </p:cNvSpPr>
          <p:nvPr>
            <p:ph type="subTitle" idx="1"/>
          </p:nvPr>
        </p:nvSpPr>
        <p:spPr>
          <a:xfrm>
            <a:off x="5568268" y="27228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Extensión</a:t>
            </a:r>
            <a:endParaRPr/>
          </a:p>
        </p:txBody>
      </p:sp>
      <p:grpSp>
        <p:nvGrpSpPr>
          <p:cNvPr id="1664" name="Google Shape;1664;p46"/>
          <p:cNvGrpSpPr/>
          <p:nvPr/>
        </p:nvGrpSpPr>
        <p:grpSpPr>
          <a:xfrm>
            <a:off x="787229" y="1165771"/>
            <a:ext cx="4656263" cy="3052077"/>
            <a:chOff x="1054175" y="1473875"/>
            <a:chExt cx="3800100" cy="2456400"/>
          </a:xfrm>
        </p:grpSpPr>
        <p:sp>
          <p:nvSpPr>
            <p:cNvPr id="1665" name="Google Shape;1665;p46"/>
            <p:cNvSpPr/>
            <p:nvPr/>
          </p:nvSpPr>
          <p:spPr>
            <a:xfrm>
              <a:off x="1155875" y="1473875"/>
              <a:ext cx="3596700" cy="2235900"/>
            </a:xfrm>
            <a:prstGeom prst="round2SameRect">
              <a:avLst>
                <a:gd name="adj1" fmla="val 13298"/>
                <a:gd name="adj2" fmla="val 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6"/>
            <p:cNvSpPr/>
            <p:nvPr/>
          </p:nvSpPr>
          <p:spPr>
            <a:xfrm>
              <a:off x="1054175" y="3709775"/>
              <a:ext cx="3800100" cy="2205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6"/>
            <p:cNvSpPr/>
            <p:nvPr/>
          </p:nvSpPr>
          <p:spPr>
            <a:xfrm>
              <a:off x="2718575" y="3709775"/>
              <a:ext cx="471300" cy="768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6"/>
            <p:cNvSpPr/>
            <p:nvPr/>
          </p:nvSpPr>
          <p:spPr>
            <a:xfrm>
              <a:off x="2888975" y="1552825"/>
              <a:ext cx="130500" cy="130500"/>
            </a:xfrm>
            <a:prstGeom prst="ellipse">
              <a:avLst/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9" name="Google Shape;1669;p46"/>
          <p:cNvGrpSpPr/>
          <p:nvPr/>
        </p:nvGrpSpPr>
        <p:grpSpPr>
          <a:xfrm>
            <a:off x="2021525" y="4292800"/>
            <a:ext cx="76825" cy="76800"/>
            <a:chOff x="3104875" y="1099400"/>
            <a:chExt cx="76825" cy="76800"/>
          </a:xfrm>
        </p:grpSpPr>
        <p:sp>
          <p:nvSpPr>
            <p:cNvPr id="1670" name="Google Shape;1670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2" name="Google Shape;1672;p46"/>
          <p:cNvGrpSpPr/>
          <p:nvPr/>
        </p:nvGrpSpPr>
        <p:grpSpPr>
          <a:xfrm>
            <a:off x="5217975" y="1028400"/>
            <a:ext cx="76825" cy="76800"/>
            <a:chOff x="3104875" y="1099400"/>
            <a:chExt cx="76825" cy="76800"/>
          </a:xfrm>
        </p:grpSpPr>
        <p:sp>
          <p:nvSpPr>
            <p:cNvPr id="1673" name="Google Shape;167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5" name="Google Shape;1675;p46"/>
          <p:cNvGrpSpPr/>
          <p:nvPr/>
        </p:nvGrpSpPr>
        <p:grpSpPr>
          <a:xfrm>
            <a:off x="8058650" y="4046475"/>
            <a:ext cx="76825" cy="76800"/>
            <a:chOff x="3104875" y="1099400"/>
            <a:chExt cx="76825" cy="76800"/>
          </a:xfrm>
        </p:grpSpPr>
        <p:sp>
          <p:nvSpPr>
            <p:cNvPr id="1676" name="Google Shape;1676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78" name="Google Shape;1678;p4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6764937" y="37899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46"/>
          <p:cNvPicPr preferRelativeResize="0"/>
          <p:nvPr/>
        </p:nvPicPr>
        <p:blipFill rotWithShape="1">
          <a:blip r:embed="rId5">
            <a:alphaModFix/>
          </a:blip>
          <a:srcRect t="4742" b="4742"/>
          <a:stretch/>
        </p:blipFill>
        <p:spPr>
          <a:xfrm>
            <a:off x="1128130" y="1533926"/>
            <a:ext cx="3974400" cy="2397600"/>
          </a:xfrm>
          <a:prstGeom prst="round2SameRect">
            <a:avLst>
              <a:gd name="adj1" fmla="val 9764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80" name="Google Shape;1680;p46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8788535">
            <a:off x="5070501" y="3897887"/>
            <a:ext cx="917219" cy="86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3175" y="1547575"/>
            <a:ext cx="3584300" cy="23702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6" name="Google Shape;1686;p4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40285" y="248893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p47"/>
          <p:cNvSpPr txBox="1">
            <a:spLocks noGrp="1"/>
          </p:cNvSpPr>
          <p:nvPr>
            <p:ph type="title"/>
          </p:nvPr>
        </p:nvSpPr>
        <p:spPr>
          <a:xfrm>
            <a:off x="5294800" y="1634425"/>
            <a:ext cx="33783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sp>
        <p:nvSpPr>
          <p:cNvPr id="1688" name="Google Shape;1688;p47"/>
          <p:cNvSpPr txBox="1">
            <a:spLocks noGrp="1"/>
          </p:cNvSpPr>
          <p:nvPr>
            <p:ph type="subTitle" idx="1"/>
          </p:nvPr>
        </p:nvSpPr>
        <p:spPr>
          <a:xfrm>
            <a:off x="5568268" y="27228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notificaciones</a:t>
            </a:r>
            <a:endParaRPr/>
          </a:p>
        </p:txBody>
      </p:sp>
      <p:grpSp>
        <p:nvGrpSpPr>
          <p:cNvPr id="1689" name="Google Shape;1689;p47"/>
          <p:cNvGrpSpPr/>
          <p:nvPr/>
        </p:nvGrpSpPr>
        <p:grpSpPr>
          <a:xfrm>
            <a:off x="787229" y="1165771"/>
            <a:ext cx="4656263" cy="3052077"/>
            <a:chOff x="1054175" y="1473875"/>
            <a:chExt cx="3800100" cy="2456400"/>
          </a:xfrm>
        </p:grpSpPr>
        <p:sp>
          <p:nvSpPr>
            <p:cNvPr id="1690" name="Google Shape;1690;p47"/>
            <p:cNvSpPr/>
            <p:nvPr/>
          </p:nvSpPr>
          <p:spPr>
            <a:xfrm>
              <a:off x="1155875" y="1473875"/>
              <a:ext cx="3596700" cy="2235900"/>
            </a:xfrm>
            <a:prstGeom prst="round2SameRect">
              <a:avLst>
                <a:gd name="adj1" fmla="val 13298"/>
                <a:gd name="adj2" fmla="val 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7"/>
            <p:cNvSpPr/>
            <p:nvPr/>
          </p:nvSpPr>
          <p:spPr>
            <a:xfrm>
              <a:off x="1054175" y="3709775"/>
              <a:ext cx="3800100" cy="2205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7"/>
            <p:cNvSpPr/>
            <p:nvPr/>
          </p:nvSpPr>
          <p:spPr>
            <a:xfrm>
              <a:off x="2718575" y="3709775"/>
              <a:ext cx="471300" cy="768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7"/>
            <p:cNvSpPr/>
            <p:nvPr/>
          </p:nvSpPr>
          <p:spPr>
            <a:xfrm>
              <a:off x="2888975" y="1552825"/>
              <a:ext cx="130500" cy="130500"/>
            </a:xfrm>
            <a:prstGeom prst="ellipse">
              <a:avLst/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47"/>
          <p:cNvGrpSpPr/>
          <p:nvPr/>
        </p:nvGrpSpPr>
        <p:grpSpPr>
          <a:xfrm>
            <a:off x="2021525" y="4292800"/>
            <a:ext cx="76825" cy="76800"/>
            <a:chOff x="3104875" y="1099400"/>
            <a:chExt cx="76825" cy="76800"/>
          </a:xfrm>
        </p:grpSpPr>
        <p:sp>
          <p:nvSpPr>
            <p:cNvPr id="1695" name="Google Shape;1695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47"/>
          <p:cNvGrpSpPr/>
          <p:nvPr/>
        </p:nvGrpSpPr>
        <p:grpSpPr>
          <a:xfrm>
            <a:off x="5217975" y="1028400"/>
            <a:ext cx="76825" cy="76800"/>
            <a:chOff x="3104875" y="1099400"/>
            <a:chExt cx="76825" cy="76800"/>
          </a:xfrm>
        </p:grpSpPr>
        <p:sp>
          <p:nvSpPr>
            <p:cNvPr id="1698" name="Google Shape;1698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0" name="Google Shape;1700;p47"/>
          <p:cNvGrpSpPr/>
          <p:nvPr/>
        </p:nvGrpSpPr>
        <p:grpSpPr>
          <a:xfrm>
            <a:off x="8058650" y="4046475"/>
            <a:ext cx="76825" cy="76800"/>
            <a:chOff x="3104875" y="1099400"/>
            <a:chExt cx="76825" cy="76800"/>
          </a:xfrm>
        </p:grpSpPr>
        <p:sp>
          <p:nvSpPr>
            <p:cNvPr id="1701" name="Google Shape;1701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3" name="Google Shape;1703;p47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6764937" y="37899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47"/>
          <p:cNvPicPr preferRelativeResize="0"/>
          <p:nvPr/>
        </p:nvPicPr>
        <p:blipFill rotWithShape="1">
          <a:blip r:embed="rId5">
            <a:alphaModFix/>
          </a:blip>
          <a:srcRect t="4742" b="4742"/>
          <a:stretch/>
        </p:blipFill>
        <p:spPr>
          <a:xfrm>
            <a:off x="1128130" y="1533926"/>
            <a:ext cx="3974400" cy="2397600"/>
          </a:xfrm>
          <a:prstGeom prst="round2SameRect">
            <a:avLst>
              <a:gd name="adj1" fmla="val 9764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05" name="Google Shape;1705;p47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8788535">
            <a:off x="5181301" y="3834562"/>
            <a:ext cx="917219" cy="86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47"/>
          <p:cNvPicPr preferRelativeResize="0"/>
          <p:nvPr/>
        </p:nvPicPr>
        <p:blipFill rotWithShape="1">
          <a:blip r:embed="rId7">
            <a:alphaModFix/>
          </a:blip>
          <a:srcRect b="51700"/>
          <a:stretch/>
        </p:blipFill>
        <p:spPr>
          <a:xfrm>
            <a:off x="1370500" y="1675900"/>
            <a:ext cx="1679500" cy="10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47"/>
          <p:cNvPicPr preferRelativeResize="0"/>
          <p:nvPr/>
        </p:nvPicPr>
        <p:blipFill rotWithShape="1">
          <a:blip r:embed="rId7">
            <a:alphaModFix/>
          </a:blip>
          <a:srcRect t="52271"/>
          <a:stretch/>
        </p:blipFill>
        <p:spPr>
          <a:xfrm>
            <a:off x="3162890" y="1641825"/>
            <a:ext cx="1751885" cy="10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7618" y="2796525"/>
            <a:ext cx="1655414" cy="10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3" name="Google Shape;1713;p48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40285" y="248893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48"/>
          <p:cNvSpPr txBox="1">
            <a:spLocks noGrp="1"/>
          </p:cNvSpPr>
          <p:nvPr>
            <p:ph type="title"/>
          </p:nvPr>
        </p:nvSpPr>
        <p:spPr>
          <a:xfrm>
            <a:off x="5294800" y="1634425"/>
            <a:ext cx="33783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sp>
        <p:nvSpPr>
          <p:cNvPr id="1715" name="Google Shape;1715;p48"/>
          <p:cNvSpPr txBox="1">
            <a:spLocks noGrp="1"/>
          </p:cNvSpPr>
          <p:nvPr>
            <p:ph type="subTitle" idx="1"/>
          </p:nvPr>
        </p:nvSpPr>
        <p:spPr>
          <a:xfrm>
            <a:off x="5568268" y="27228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 visualización de imágenes</a:t>
            </a:r>
            <a:endParaRPr/>
          </a:p>
        </p:txBody>
      </p:sp>
      <p:grpSp>
        <p:nvGrpSpPr>
          <p:cNvPr id="1716" name="Google Shape;1716;p48"/>
          <p:cNvGrpSpPr/>
          <p:nvPr/>
        </p:nvGrpSpPr>
        <p:grpSpPr>
          <a:xfrm>
            <a:off x="787229" y="1165771"/>
            <a:ext cx="4656263" cy="3052077"/>
            <a:chOff x="1054175" y="1473875"/>
            <a:chExt cx="3800100" cy="2456400"/>
          </a:xfrm>
        </p:grpSpPr>
        <p:sp>
          <p:nvSpPr>
            <p:cNvPr id="1717" name="Google Shape;1717;p48"/>
            <p:cNvSpPr/>
            <p:nvPr/>
          </p:nvSpPr>
          <p:spPr>
            <a:xfrm>
              <a:off x="1155875" y="1473875"/>
              <a:ext cx="3596700" cy="2235900"/>
            </a:xfrm>
            <a:prstGeom prst="round2SameRect">
              <a:avLst>
                <a:gd name="adj1" fmla="val 13298"/>
                <a:gd name="adj2" fmla="val 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8"/>
            <p:cNvSpPr/>
            <p:nvPr/>
          </p:nvSpPr>
          <p:spPr>
            <a:xfrm>
              <a:off x="1054175" y="3709775"/>
              <a:ext cx="3800100" cy="2205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8"/>
            <p:cNvSpPr/>
            <p:nvPr/>
          </p:nvSpPr>
          <p:spPr>
            <a:xfrm>
              <a:off x="2718575" y="3709775"/>
              <a:ext cx="471300" cy="768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8"/>
            <p:cNvSpPr/>
            <p:nvPr/>
          </p:nvSpPr>
          <p:spPr>
            <a:xfrm>
              <a:off x="2888975" y="1552825"/>
              <a:ext cx="130500" cy="130500"/>
            </a:xfrm>
            <a:prstGeom prst="ellipse">
              <a:avLst/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1" name="Google Shape;1721;p48"/>
          <p:cNvGrpSpPr/>
          <p:nvPr/>
        </p:nvGrpSpPr>
        <p:grpSpPr>
          <a:xfrm>
            <a:off x="2021525" y="4292800"/>
            <a:ext cx="76825" cy="76800"/>
            <a:chOff x="3104875" y="1099400"/>
            <a:chExt cx="76825" cy="76800"/>
          </a:xfrm>
        </p:grpSpPr>
        <p:sp>
          <p:nvSpPr>
            <p:cNvPr id="1722" name="Google Shape;172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4" name="Google Shape;1724;p48"/>
          <p:cNvGrpSpPr/>
          <p:nvPr/>
        </p:nvGrpSpPr>
        <p:grpSpPr>
          <a:xfrm>
            <a:off x="5217975" y="1028400"/>
            <a:ext cx="76825" cy="76800"/>
            <a:chOff x="3104875" y="1099400"/>
            <a:chExt cx="76825" cy="76800"/>
          </a:xfrm>
        </p:grpSpPr>
        <p:sp>
          <p:nvSpPr>
            <p:cNvPr id="1725" name="Google Shape;1725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48"/>
          <p:cNvGrpSpPr/>
          <p:nvPr/>
        </p:nvGrpSpPr>
        <p:grpSpPr>
          <a:xfrm>
            <a:off x="8058650" y="4046475"/>
            <a:ext cx="76825" cy="76800"/>
            <a:chOff x="3104875" y="1099400"/>
            <a:chExt cx="76825" cy="76800"/>
          </a:xfrm>
        </p:grpSpPr>
        <p:sp>
          <p:nvSpPr>
            <p:cNvPr id="1728" name="Google Shape;1728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30" name="Google Shape;1730;p48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6764937" y="37899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48"/>
          <p:cNvPicPr preferRelativeResize="0"/>
          <p:nvPr/>
        </p:nvPicPr>
        <p:blipFill rotWithShape="1">
          <a:blip r:embed="rId5">
            <a:alphaModFix/>
          </a:blip>
          <a:srcRect t="4742" b="4742"/>
          <a:stretch/>
        </p:blipFill>
        <p:spPr>
          <a:xfrm>
            <a:off x="1128130" y="1533926"/>
            <a:ext cx="3974400" cy="2397600"/>
          </a:xfrm>
          <a:prstGeom prst="round2SameRect">
            <a:avLst>
              <a:gd name="adj1" fmla="val 9764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32" name="Google Shape;1732;p48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8788535">
            <a:off x="5070501" y="3897887"/>
            <a:ext cx="917219" cy="86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6300" y="1555888"/>
            <a:ext cx="3578050" cy="2353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9"/>
          <p:cNvSpPr txBox="1">
            <a:spLocks noGrp="1"/>
          </p:cNvSpPr>
          <p:nvPr>
            <p:ph type="title"/>
          </p:nvPr>
        </p:nvSpPr>
        <p:spPr>
          <a:xfrm>
            <a:off x="-317600" y="5194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TAREAS IDENTIFICADAS</a:t>
            </a:r>
            <a:endParaRPr/>
          </a:p>
        </p:txBody>
      </p:sp>
      <p:sp>
        <p:nvSpPr>
          <p:cNvPr id="1739" name="Google Shape;1739;p49"/>
          <p:cNvSpPr txBox="1">
            <a:spLocks noGrp="1"/>
          </p:cNvSpPr>
          <p:nvPr>
            <p:ph type="subTitle" idx="7"/>
          </p:nvPr>
        </p:nvSpPr>
        <p:spPr>
          <a:xfrm>
            <a:off x="1518050" y="1960075"/>
            <a:ext cx="330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 de Texto</a:t>
            </a:r>
            <a:endParaRPr/>
          </a:p>
        </p:txBody>
      </p:sp>
      <p:sp>
        <p:nvSpPr>
          <p:cNvPr id="1740" name="Google Shape;1740;p49"/>
          <p:cNvSpPr txBox="1">
            <a:spLocks noGrp="1"/>
          </p:cNvSpPr>
          <p:nvPr>
            <p:ph type="subTitle" idx="8"/>
          </p:nvPr>
        </p:nvSpPr>
        <p:spPr>
          <a:xfrm>
            <a:off x="4691050" y="2650750"/>
            <a:ext cx="372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Extracción de Texto mediante OCR</a:t>
            </a:r>
            <a:endParaRPr/>
          </a:p>
        </p:txBody>
      </p:sp>
      <p:sp>
        <p:nvSpPr>
          <p:cNvPr id="1741" name="Google Shape;1741;p49"/>
          <p:cNvSpPr txBox="1">
            <a:spLocks noGrp="1"/>
          </p:cNvSpPr>
          <p:nvPr>
            <p:ph type="subTitle" idx="13"/>
          </p:nvPr>
        </p:nvSpPr>
        <p:spPr>
          <a:xfrm>
            <a:off x="1811298" y="3541975"/>
            <a:ext cx="2837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Reconocimiento de Imágenes</a:t>
            </a:r>
            <a:endParaRPr/>
          </a:p>
        </p:txBody>
      </p:sp>
      <p:grpSp>
        <p:nvGrpSpPr>
          <p:cNvPr id="1742" name="Google Shape;1742;p49"/>
          <p:cNvGrpSpPr/>
          <p:nvPr/>
        </p:nvGrpSpPr>
        <p:grpSpPr>
          <a:xfrm>
            <a:off x="1235075" y="1091575"/>
            <a:ext cx="76825" cy="76800"/>
            <a:chOff x="3104875" y="1099400"/>
            <a:chExt cx="76825" cy="76800"/>
          </a:xfrm>
        </p:grpSpPr>
        <p:sp>
          <p:nvSpPr>
            <p:cNvPr id="1743" name="Google Shape;1743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5" name="Google Shape;1745;p49"/>
          <p:cNvGrpSpPr/>
          <p:nvPr/>
        </p:nvGrpSpPr>
        <p:grpSpPr>
          <a:xfrm>
            <a:off x="3350650" y="4436375"/>
            <a:ext cx="76825" cy="76800"/>
            <a:chOff x="3104875" y="1099400"/>
            <a:chExt cx="76825" cy="76800"/>
          </a:xfrm>
        </p:grpSpPr>
        <p:sp>
          <p:nvSpPr>
            <p:cNvPr id="1746" name="Google Shape;1746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49"/>
          <p:cNvGrpSpPr/>
          <p:nvPr/>
        </p:nvGrpSpPr>
        <p:grpSpPr>
          <a:xfrm>
            <a:off x="5815575" y="3179750"/>
            <a:ext cx="76825" cy="76800"/>
            <a:chOff x="3104875" y="1099400"/>
            <a:chExt cx="76825" cy="76800"/>
          </a:xfrm>
        </p:grpSpPr>
        <p:sp>
          <p:nvSpPr>
            <p:cNvPr id="1749" name="Google Shape;1749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1" name="Google Shape;1751;p4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592621">
            <a:off x="188255" y="2917696"/>
            <a:ext cx="903663" cy="85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49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6831612" y="204793"/>
            <a:ext cx="1535572" cy="13756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3" name="Google Shape;1753;p49"/>
          <p:cNvGrpSpPr/>
          <p:nvPr/>
        </p:nvGrpSpPr>
        <p:grpSpPr>
          <a:xfrm>
            <a:off x="1559532" y="3397824"/>
            <a:ext cx="396023" cy="422469"/>
            <a:chOff x="6025625" y="2260150"/>
            <a:chExt cx="765706" cy="884196"/>
          </a:xfrm>
        </p:grpSpPr>
        <p:sp>
          <p:nvSpPr>
            <p:cNvPr id="1754" name="Google Shape;1754;p49"/>
            <p:cNvSpPr/>
            <p:nvPr/>
          </p:nvSpPr>
          <p:spPr>
            <a:xfrm>
              <a:off x="6025625" y="2260150"/>
              <a:ext cx="765706" cy="884196"/>
            </a:xfrm>
            <a:custGeom>
              <a:avLst/>
              <a:gdLst/>
              <a:ahLst/>
              <a:cxnLst/>
              <a:rect l="l" t="t" r="r" b="b"/>
              <a:pathLst>
                <a:path w="6068" h="7007" extrusionOk="0">
                  <a:moveTo>
                    <a:pt x="3034" y="7006"/>
                  </a:moveTo>
                  <a:lnTo>
                    <a:pt x="1" y="5256"/>
                  </a:lnTo>
                  <a:lnTo>
                    <a:pt x="1" y="1753"/>
                  </a:lnTo>
                  <a:lnTo>
                    <a:pt x="3034" y="1"/>
                  </a:lnTo>
                  <a:lnTo>
                    <a:pt x="6067" y="1753"/>
                  </a:lnTo>
                  <a:lnTo>
                    <a:pt x="6067" y="5256"/>
                  </a:lnTo>
                  <a:close/>
                  <a:moveTo>
                    <a:pt x="113" y="5191"/>
                  </a:moveTo>
                  <a:lnTo>
                    <a:pt x="3034" y="6878"/>
                  </a:lnTo>
                  <a:lnTo>
                    <a:pt x="5956" y="5191"/>
                  </a:lnTo>
                  <a:lnTo>
                    <a:pt x="5956" y="1817"/>
                  </a:lnTo>
                  <a:lnTo>
                    <a:pt x="3034" y="130"/>
                  </a:lnTo>
                  <a:lnTo>
                    <a:pt x="113" y="18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9"/>
            <p:cNvSpPr/>
            <p:nvPr/>
          </p:nvSpPr>
          <p:spPr>
            <a:xfrm>
              <a:off x="6029158" y="2479213"/>
              <a:ext cx="382853" cy="229156"/>
            </a:xfrm>
            <a:custGeom>
              <a:avLst/>
              <a:gdLst/>
              <a:ahLst/>
              <a:cxnLst/>
              <a:rect l="l" t="t" r="r" b="b"/>
              <a:pathLst>
                <a:path w="3034" h="1816" extrusionOk="0">
                  <a:moveTo>
                    <a:pt x="2979" y="1816"/>
                  </a:moveTo>
                  <a:lnTo>
                    <a:pt x="1" y="97"/>
                  </a:lnTo>
                  <a:lnTo>
                    <a:pt x="57" y="0"/>
                  </a:lnTo>
                  <a:lnTo>
                    <a:pt x="3034" y="17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9"/>
            <p:cNvSpPr/>
            <p:nvPr/>
          </p:nvSpPr>
          <p:spPr>
            <a:xfrm>
              <a:off x="6401409" y="2479213"/>
              <a:ext cx="386386" cy="656932"/>
            </a:xfrm>
            <a:custGeom>
              <a:avLst/>
              <a:gdLst/>
              <a:ahLst/>
              <a:cxnLst/>
              <a:rect l="l" t="t" r="r" b="b"/>
              <a:pathLst>
                <a:path w="3062" h="5206" extrusionOk="0">
                  <a:moveTo>
                    <a:pt x="113" y="5206"/>
                  </a:moveTo>
                  <a:lnTo>
                    <a:pt x="1" y="5206"/>
                  </a:lnTo>
                  <a:lnTo>
                    <a:pt x="1" y="1736"/>
                  </a:lnTo>
                  <a:lnTo>
                    <a:pt x="3006" y="0"/>
                  </a:lnTo>
                  <a:lnTo>
                    <a:pt x="3062" y="97"/>
                  </a:lnTo>
                  <a:lnTo>
                    <a:pt x="113" y="18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7" name="Google Shape;1757;p49"/>
          <p:cNvGrpSpPr/>
          <p:nvPr/>
        </p:nvGrpSpPr>
        <p:grpSpPr>
          <a:xfrm>
            <a:off x="1559532" y="1652324"/>
            <a:ext cx="396023" cy="422469"/>
            <a:chOff x="6025625" y="2260150"/>
            <a:chExt cx="765706" cy="884196"/>
          </a:xfrm>
        </p:grpSpPr>
        <p:sp>
          <p:nvSpPr>
            <p:cNvPr id="1758" name="Google Shape;1758;p49"/>
            <p:cNvSpPr/>
            <p:nvPr/>
          </p:nvSpPr>
          <p:spPr>
            <a:xfrm>
              <a:off x="6025625" y="2260150"/>
              <a:ext cx="765706" cy="884196"/>
            </a:xfrm>
            <a:custGeom>
              <a:avLst/>
              <a:gdLst/>
              <a:ahLst/>
              <a:cxnLst/>
              <a:rect l="l" t="t" r="r" b="b"/>
              <a:pathLst>
                <a:path w="6068" h="7007" extrusionOk="0">
                  <a:moveTo>
                    <a:pt x="3034" y="7006"/>
                  </a:moveTo>
                  <a:lnTo>
                    <a:pt x="1" y="5256"/>
                  </a:lnTo>
                  <a:lnTo>
                    <a:pt x="1" y="1753"/>
                  </a:lnTo>
                  <a:lnTo>
                    <a:pt x="3034" y="1"/>
                  </a:lnTo>
                  <a:lnTo>
                    <a:pt x="6067" y="1753"/>
                  </a:lnTo>
                  <a:lnTo>
                    <a:pt x="6067" y="5256"/>
                  </a:lnTo>
                  <a:close/>
                  <a:moveTo>
                    <a:pt x="113" y="5191"/>
                  </a:moveTo>
                  <a:lnTo>
                    <a:pt x="3034" y="6878"/>
                  </a:lnTo>
                  <a:lnTo>
                    <a:pt x="5956" y="5191"/>
                  </a:lnTo>
                  <a:lnTo>
                    <a:pt x="5956" y="1817"/>
                  </a:lnTo>
                  <a:lnTo>
                    <a:pt x="3034" y="130"/>
                  </a:lnTo>
                  <a:lnTo>
                    <a:pt x="113" y="18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9"/>
            <p:cNvSpPr/>
            <p:nvPr/>
          </p:nvSpPr>
          <p:spPr>
            <a:xfrm>
              <a:off x="6029158" y="2479213"/>
              <a:ext cx="382853" cy="229156"/>
            </a:xfrm>
            <a:custGeom>
              <a:avLst/>
              <a:gdLst/>
              <a:ahLst/>
              <a:cxnLst/>
              <a:rect l="l" t="t" r="r" b="b"/>
              <a:pathLst>
                <a:path w="3034" h="1816" extrusionOk="0">
                  <a:moveTo>
                    <a:pt x="2979" y="1816"/>
                  </a:moveTo>
                  <a:lnTo>
                    <a:pt x="1" y="97"/>
                  </a:lnTo>
                  <a:lnTo>
                    <a:pt x="57" y="0"/>
                  </a:lnTo>
                  <a:lnTo>
                    <a:pt x="3034" y="17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9"/>
            <p:cNvSpPr/>
            <p:nvPr/>
          </p:nvSpPr>
          <p:spPr>
            <a:xfrm>
              <a:off x="6401409" y="2479213"/>
              <a:ext cx="386386" cy="656932"/>
            </a:xfrm>
            <a:custGeom>
              <a:avLst/>
              <a:gdLst/>
              <a:ahLst/>
              <a:cxnLst/>
              <a:rect l="l" t="t" r="r" b="b"/>
              <a:pathLst>
                <a:path w="3062" h="5206" extrusionOk="0">
                  <a:moveTo>
                    <a:pt x="113" y="5206"/>
                  </a:moveTo>
                  <a:lnTo>
                    <a:pt x="1" y="5206"/>
                  </a:lnTo>
                  <a:lnTo>
                    <a:pt x="1" y="1736"/>
                  </a:lnTo>
                  <a:lnTo>
                    <a:pt x="3006" y="0"/>
                  </a:lnTo>
                  <a:lnTo>
                    <a:pt x="3062" y="97"/>
                  </a:lnTo>
                  <a:lnTo>
                    <a:pt x="113" y="18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1" name="Google Shape;1761;p49"/>
          <p:cNvGrpSpPr/>
          <p:nvPr/>
        </p:nvGrpSpPr>
        <p:grpSpPr>
          <a:xfrm>
            <a:off x="4649007" y="2436711"/>
            <a:ext cx="396023" cy="422469"/>
            <a:chOff x="6025625" y="2260150"/>
            <a:chExt cx="765706" cy="884196"/>
          </a:xfrm>
        </p:grpSpPr>
        <p:sp>
          <p:nvSpPr>
            <p:cNvPr id="1762" name="Google Shape;1762;p49"/>
            <p:cNvSpPr/>
            <p:nvPr/>
          </p:nvSpPr>
          <p:spPr>
            <a:xfrm>
              <a:off x="6025625" y="2260150"/>
              <a:ext cx="765706" cy="884196"/>
            </a:xfrm>
            <a:custGeom>
              <a:avLst/>
              <a:gdLst/>
              <a:ahLst/>
              <a:cxnLst/>
              <a:rect l="l" t="t" r="r" b="b"/>
              <a:pathLst>
                <a:path w="6068" h="7007" extrusionOk="0">
                  <a:moveTo>
                    <a:pt x="3034" y="7006"/>
                  </a:moveTo>
                  <a:lnTo>
                    <a:pt x="1" y="5256"/>
                  </a:lnTo>
                  <a:lnTo>
                    <a:pt x="1" y="1753"/>
                  </a:lnTo>
                  <a:lnTo>
                    <a:pt x="3034" y="1"/>
                  </a:lnTo>
                  <a:lnTo>
                    <a:pt x="6067" y="1753"/>
                  </a:lnTo>
                  <a:lnTo>
                    <a:pt x="6067" y="5256"/>
                  </a:lnTo>
                  <a:close/>
                  <a:moveTo>
                    <a:pt x="113" y="5191"/>
                  </a:moveTo>
                  <a:lnTo>
                    <a:pt x="3034" y="6878"/>
                  </a:lnTo>
                  <a:lnTo>
                    <a:pt x="5956" y="5191"/>
                  </a:lnTo>
                  <a:lnTo>
                    <a:pt x="5956" y="1817"/>
                  </a:lnTo>
                  <a:lnTo>
                    <a:pt x="3034" y="130"/>
                  </a:lnTo>
                  <a:lnTo>
                    <a:pt x="113" y="18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9"/>
            <p:cNvSpPr/>
            <p:nvPr/>
          </p:nvSpPr>
          <p:spPr>
            <a:xfrm>
              <a:off x="6029158" y="2479213"/>
              <a:ext cx="382853" cy="229156"/>
            </a:xfrm>
            <a:custGeom>
              <a:avLst/>
              <a:gdLst/>
              <a:ahLst/>
              <a:cxnLst/>
              <a:rect l="l" t="t" r="r" b="b"/>
              <a:pathLst>
                <a:path w="3034" h="1816" extrusionOk="0">
                  <a:moveTo>
                    <a:pt x="2979" y="1816"/>
                  </a:moveTo>
                  <a:lnTo>
                    <a:pt x="1" y="97"/>
                  </a:lnTo>
                  <a:lnTo>
                    <a:pt x="57" y="0"/>
                  </a:lnTo>
                  <a:lnTo>
                    <a:pt x="3034" y="17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9"/>
            <p:cNvSpPr/>
            <p:nvPr/>
          </p:nvSpPr>
          <p:spPr>
            <a:xfrm>
              <a:off x="6401409" y="2479213"/>
              <a:ext cx="386386" cy="656932"/>
            </a:xfrm>
            <a:custGeom>
              <a:avLst/>
              <a:gdLst/>
              <a:ahLst/>
              <a:cxnLst/>
              <a:rect l="l" t="t" r="r" b="b"/>
              <a:pathLst>
                <a:path w="3062" h="5206" extrusionOk="0">
                  <a:moveTo>
                    <a:pt x="113" y="5206"/>
                  </a:moveTo>
                  <a:lnTo>
                    <a:pt x="1" y="5206"/>
                  </a:lnTo>
                  <a:lnTo>
                    <a:pt x="1" y="1736"/>
                  </a:lnTo>
                  <a:lnTo>
                    <a:pt x="3006" y="0"/>
                  </a:lnTo>
                  <a:lnTo>
                    <a:pt x="3062" y="97"/>
                  </a:lnTo>
                  <a:lnTo>
                    <a:pt x="113" y="18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9" name="Google Shape;1769;p50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5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50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50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3" name="Google Shape;1773;p50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774" name="Google Shape;1774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6" name="Google Shape;1776;p50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777" name="Google Shape;1777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50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780" name="Google Shape;1780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2" name="Google Shape;1782;p50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latin typeface="Montserrat"/>
                <a:ea typeface="Montserrat"/>
                <a:cs typeface="Montserrat"/>
                <a:sym typeface="Montserrat"/>
              </a:rPr>
              <a:t>ESTADO DEL</a:t>
            </a:r>
            <a:endParaRPr sz="6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ARTE</a:t>
            </a:r>
            <a:endParaRPr sz="6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33"/>
          <p:cNvSpPr/>
          <p:nvPr/>
        </p:nvSpPr>
        <p:spPr>
          <a:xfrm>
            <a:off x="703250" y="2304449"/>
            <a:ext cx="5694300" cy="1319283"/>
          </a:xfrm>
          <a:prstGeom prst="rect">
            <a:avLst/>
          </a:prstGeom>
          <a:solidFill>
            <a:srgbClr val="733C9B">
              <a:alpha val="330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3" name="Google Shape;1253;p33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3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5" name="Google Shape;1255;p33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56" name="Google Shape;1256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33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59" name="Google Shape;1259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" name="Google Shape;1261;p33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62" name="Google Shape;1262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4" name="Google Shape;1264;p33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33"/>
          <p:cNvSpPr txBox="1">
            <a:spLocks noGrp="1"/>
          </p:cNvSpPr>
          <p:nvPr>
            <p:ph type="ctrTitle"/>
          </p:nvPr>
        </p:nvSpPr>
        <p:spPr>
          <a:xfrm>
            <a:off x="713225" y="2893917"/>
            <a:ext cx="7033800" cy="8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AGASI ALEJO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FORESTIERO CAMILA JULIETA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6" name="Google Shape;1266;p33"/>
          <p:cNvSpPr txBox="1">
            <a:spLocks noGrp="1"/>
          </p:cNvSpPr>
          <p:nvPr>
            <p:ph type="subTitle" idx="1"/>
          </p:nvPr>
        </p:nvSpPr>
        <p:spPr>
          <a:xfrm>
            <a:off x="669500" y="1880788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ALUMNOS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51"/>
          <p:cNvSpPr/>
          <p:nvPr/>
        </p:nvSpPr>
        <p:spPr>
          <a:xfrm rot="5400000">
            <a:off x="1376462" y="2182042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51"/>
          <p:cNvSpPr/>
          <p:nvPr/>
        </p:nvSpPr>
        <p:spPr>
          <a:xfrm rot="5400000">
            <a:off x="3916436" y="2177405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51"/>
          <p:cNvSpPr/>
          <p:nvPr/>
        </p:nvSpPr>
        <p:spPr>
          <a:xfrm rot="5400000">
            <a:off x="6571261" y="2182042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51"/>
          <p:cNvSpPr txBox="1">
            <a:spLocks noGrp="1"/>
          </p:cNvSpPr>
          <p:nvPr>
            <p:ph type="title"/>
          </p:nvPr>
        </p:nvSpPr>
        <p:spPr>
          <a:xfrm>
            <a:off x="539675" y="310600"/>
            <a:ext cx="790410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Multimodal Meme Dataset (MultiOFF) for Identifying Offensive Content in Image and Text</a:t>
            </a:r>
            <a:endParaRPr sz="3100"/>
          </a:p>
        </p:txBody>
      </p:sp>
      <p:sp>
        <p:nvSpPr>
          <p:cNvPr id="1791" name="Google Shape;1791;p51"/>
          <p:cNvSpPr txBox="1">
            <a:spLocks noGrp="1"/>
          </p:cNvSpPr>
          <p:nvPr>
            <p:ph type="subTitle" idx="1"/>
          </p:nvPr>
        </p:nvSpPr>
        <p:spPr>
          <a:xfrm>
            <a:off x="806925" y="3914053"/>
            <a:ext cx="20952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MultiOFF</a:t>
            </a:r>
            <a:endParaRPr/>
          </a:p>
        </p:txBody>
      </p:sp>
      <p:sp>
        <p:nvSpPr>
          <p:cNvPr id="1792" name="Google Shape;1792;p51"/>
          <p:cNvSpPr txBox="1">
            <a:spLocks noGrp="1"/>
          </p:cNvSpPr>
          <p:nvPr>
            <p:ph type="subTitle" idx="2"/>
          </p:nvPr>
        </p:nvSpPr>
        <p:spPr>
          <a:xfrm>
            <a:off x="2962538" y="3878437"/>
            <a:ext cx="28302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-Stacked LSTM + VGG16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-BiLSTM + VGG16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-CNN para Texto + VGG16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-LR, NB Y DNN (Unimodal)</a:t>
            </a:r>
            <a:endParaRPr/>
          </a:p>
        </p:txBody>
      </p:sp>
      <p:sp>
        <p:nvSpPr>
          <p:cNvPr id="1793" name="Google Shape;1793;p51"/>
          <p:cNvSpPr txBox="1">
            <a:spLocks noGrp="1"/>
          </p:cNvSpPr>
          <p:nvPr>
            <p:ph type="subTitle" idx="3"/>
          </p:nvPr>
        </p:nvSpPr>
        <p:spPr>
          <a:xfrm>
            <a:off x="6001711" y="3911425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+ VGG16 ofreció la mejor capacidad para recuperar memes ofensivos</a:t>
            </a:r>
            <a:endParaRPr/>
          </a:p>
        </p:txBody>
      </p:sp>
      <p:sp>
        <p:nvSpPr>
          <p:cNvPr id="1794" name="Google Shape;1794;p51"/>
          <p:cNvSpPr txBox="1">
            <a:spLocks noGrp="1"/>
          </p:cNvSpPr>
          <p:nvPr>
            <p:ph type="subTitle" idx="4"/>
          </p:nvPr>
        </p:nvSpPr>
        <p:spPr>
          <a:xfrm>
            <a:off x="806913" y="3125950"/>
            <a:ext cx="2095200" cy="7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795" name="Google Shape;1795;p51"/>
          <p:cNvSpPr txBox="1">
            <a:spLocks noGrp="1"/>
          </p:cNvSpPr>
          <p:nvPr>
            <p:ph type="subTitle" idx="5"/>
          </p:nvPr>
        </p:nvSpPr>
        <p:spPr>
          <a:xfrm>
            <a:off x="3346888" y="3121313"/>
            <a:ext cx="2168100" cy="78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MULTIMODAL</a:t>
            </a:r>
            <a:endParaRPr/>
          </a:p>
        </p:txBody>
      </p:sp>
      <p:sp>
        <p:nvSpPr>
          <p:cNvPr id="1796" name="Google Shape;1796;p51"/>
          <p:cNvSpPr txBox="1">
            <a:spLocks noGrp="1"/>
          </p:cNvSpPr>
          <p:nvPr>
            <p:ph type="subTitle" idx="6"/>
          </p:nvPr>
        </p:nvSpPr>
        <p:spPr>
          <a:xfrm>
            <a:off x="6001699" y="3125950"/>
            <a:ext cx="2168099" cy="7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grpSp>
        <p:nvGrpSpPr>
          <p:cNvPr id="1797" name="Google Shape;1797;p51"/>
          <p:cNvGrpSpPr/>
          <p:nvPr/>
        </p:nvGrpSpPr>
        <p:grpSpPr>
          <a:xfrm>
            <a:off x="1588741" y="2295331"/>
            <a:ext cx="531542" cy="602023"/>
            <a:chOff x="4020665" y="1431080"/>
            <a:chExt cx="531542" cy="602023"/>
          </a:xfrm>
        </p:grpSpPr>
        <p:sp>
          <p:nvSpPr>
            <p:cNvPr id="1798" name="Google Shape;1798;p51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1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1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1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1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1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1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1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1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1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1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1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1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1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1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3" name="Google Shape;1813;p51"/>
          <p:cNvGrpSpPr/>
          <p:nvPr/>
        </p:nvGrpSpPr>
        <p:grpSpPr>
          <a:xfrm>
            <a:off x="4099129" y="2290726"/>
            <a:ext cx="590713" cy="601957"/>
            <a:chOff x="1230449" y="2288393"/>
            <a:chExt cx="590713" cy="601957"/>
          </a:xfrm>
        </p:grpSpPr>
        <p:sp>
          <p:nvSpPr>
            <p:cNvPr id="1814" name="Google Shape;1814;p51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1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1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1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1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1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1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1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1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1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1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1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1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27" name="Google Shape;1827;p51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06204" y="4772233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8" name="Google Shape;1828;p51"/>
          <p:cNvGrpSpPr/>
          <p:nvPr/>
        </p:nvGrpSpPr>
        <p:grpSpPr>
          <a:xfrm>
            <a:off x="6822117" y="2327993"/>
            <a:ext cx="454355" cy="536704"/>
            <a:chOff x="4745408" y="4001992"/>
            <a:chExt cx="509652" cy="602023"/>
          </a:xfrm>
        </p:grpSpPr>
        <p:sp>
          <p:nvSpPr>
            <p:cNvPr id="1829" name="Google Shape;1829;p51"/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1"/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1"/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1"/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1"/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1"/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1"/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1"/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1"/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1"/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1"/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1"/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1"/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1"/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1"/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1"/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1"/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1"/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52"/>
          <p:cNvSpPr/>
          <p:nvPr/>
        </p:nvSpPr>
        <p:spPr>
          <a:xfrm rot="5400000">
            <a:off x="1376462" y="2182042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52"/>
          <p:cNvSpPr/>
          <p:nvPr/>
        </p:nvSpPr>
        <p:spPr>
          <a:xfrm rot="5400000">
            <a:off x="3916436" y="2177405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52"/>
          <p:cNvSpPr/>
          <p:nvPr/>
        </p:nvSpPr>
        <p:spPr>
          <a:xfrm rot="5400000">
            <a:off x="6571261" y="2182042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52"/>
          <p:cNvSpPr txBox="1">
            <a:spLocks noGrp="1"/>
          </p:cNvSpPr>
          <p:nvPr>
            <p:ph type="title"/>
          </p:nvPr>
        </p:nvSpPr>
        <p:spPr>
          <a:xfrm>
            <a:off x="539675" y="310600"/>
            <a:ext cx="790410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Vilio: State-of-the-art Visio-Linguistic Models applied to Hateful Memes</a:t>
            </a:r>
            <a:endParaRPr sz="3100"/>
          </a:p>
        </p:txBody>
      </p:sp>
      <p:sp>
        <p:nvSpPr>
          <p:cNvPr id="1855" name="Google Shape;1855;p52"/>
          <p:cNvSpPr txBox="1">
            <a:spLocks noGrp="1"/>
          </p:cNvSpPr>
          <p:nvPr>
            <p:ph type="subTitle" idx="1"/>
          </p:nvPr>
        </p:nvSpPr>
        <p:spPr>
          <a:xfrm>
            <a:off x="806925" y="3914053"/>
            <a:ext cx="20952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Hateful Memes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52"/>
          <p:cNvSpPr txBox="1">
            <a:spLocks noGrp="1"/>
          </p:cNvSpPr>
          <p:nvPr>
            <p:ph type="subTitle" idx="2"/>
          </p:nvPr>
        </p:nvSpPr>
        <p:spPr>
          <a:xfrm>
            <a:off x="2962538" y="3878437"/>
            <a:ext cx="28302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Ensamblado de Modelos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(VisualBERT, UNITER, OSCAR y ERNIE-ViL)</a:t>
            </a:r>
            <a:endParaRPr/>
          </a:p>
        </p:txBody>
      </p:sp>
      <p:sp>
        <p:nvSpPr>
          <p:cNvPr id="1857" name="Google Shape;1857;p52"/>
          <p:cNvSpPr txBox="1">
            <a:spLocks noGrp="1"/>
          </p:cNvSpPr>
          <p:nvPr>
            <p:ph type="subTitle" idx="3"/>
          </p:nvPr>
        </p:nvSpPr>
        <p:spPr>
          <a:xfrm>
            <a:off x="6001711" y="3911425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AUROC de 82.52</a:t>
            </a:r>
            <a:endParaRPr/>
          </a:p>
        </p:txBody>
      </p:sp>
      <p:sp>
        <p:nvSpPr>
          <p:cNvPr id="1858" name="Google Shape;1858;p52"/>
          <p:cNvSpPr txBox="1">
            <a:spLocks noGrp="1"/>
          </p:cNvSpPr>
          <p:nvPr>
            <p:ph type="subTitle" idx="4"/>
          </p:nvPr>
        </p:nvSpPr>
        <p:spPr>
          <a:xfrm>
            <a:off x="806913" y="3125950"/>
            <a:ext cx="2095200" cy="7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859" name="Google Shape;1859;p52"/>
          <p:cNvSpPr txBox="1">
            <a:spLocks noGrp="1"/>
          </p:cNvSpPr>
          <p:nvPr>
            <p:ph type="subTitle" idx="5"/>
          </p:nvPr>
        </p:nvSpPr>
        <p:spPr>
          <a:xfrm>
            <a:off x="3346888" y="3121313"/>
            <a:ext cx="2168100" cy="78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MULTIMODAL</a:t>
            </a:r>
            <a:endParaRPr/>
          </a:p>
        </p:txBody>
      </p:sp>
      <p:sp>
        <p:nvSpPr>
          <p:cNvPr id="1860" name="Google Shape;1860;p52"/>
          <p:cNvSpPr txBox="1">
            <a:spLocks noGrp="1"/>
          </p:cNvSpPr>
          <p:nvPr>
            <p:ph type="subTitle" idx="6"/>
          </p:nvPr>
        </p:nvSpPr>
        <p:spPr>
          <a:xfrm>
            <a:off x="6001699" y="3125950"/>
            <a:ext cx="2168099" cy="7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grpSp>
        <p:nvGrpSpPr>
          <p:cNvPr id="1861" name="Google Shape;1861;p52"/>
          <p:cNvGrpSpPr/>
          <p:nvPr/>
        </p:nvGrpSpPr>
        <p:grpSpPr>
          <a:xfrm>
            <a:off x="1588741" y="2295331"/>
            <a:ext cx="531542" cy="602023"/>
            <a:chOff x="4020665" y="1431080"/>
            <a:chExt cx="531542" cy="602023"/>
          </a:xfrm>
        </p:grpSpPr>
        <p:sp>
          <p:nvSpPr>
            <p:cNvPr id="1862" name="Google Shape;1862;p52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2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2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2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2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2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2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2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2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2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2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2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2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2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2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2"/>
          <p:cNvGrpSpPr/>
          <p:nvPr/>
        </p:nvGrpSpPr>
        <p:grpSpPr>
          <a:xfrm>
            <a:off x="4099129" y="2290726"/>
            <a:ext cx="590713" cy="601957"/>
            <a:chOff x="1230449" y="2288393"/>
            <a:chExt cx="590713" cy="601957"/>
          </a:xfrm>
        </p:grpSpPr>
        <p:sp>
          <p:nvSpPr>
            <p:cNvPr id="1878" name="Google Shape;1878;p52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2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2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2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2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2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2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2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2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2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2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2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2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91" name="Google Shape;1891;p52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06204" y="4772233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2" name="Google Shape;1892;p52"/>
          <p:cNvGrpSpPr/>
          <p:nvPr/>
        </p:nvGrpSpPr>
        <p:grpSpPr>
          <a:xfrm>
            <a:off x="6822117" y="2327993"/>
            <a:ext cx="454355" cy="536704"/>
            <a:chOff x="4745408" y="4001992"/>
            <a:chExt cx="509652" cy="602023"/>
          </a:xfrm>
        </p:grpSpPr>
        <p:sp>
          <p:nvSpPr>
            <p:cNvPr id="1893" name="Google Shape;1893;p52"/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2"/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2"/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2"/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2"/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2"/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2"/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2"/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2"/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2"/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2"/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2"/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2"/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2"/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2"/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2"/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2"/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2"/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53"/>
          <p:cNvSpPr/>
          <p:nvPr/>
        </p:nvSpPr>
        <p:spPr>
          <a:xfrm rot="5400000">
            <a:off x="1376462" y="2182042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53"/>
          <p:cNvSpPr/>
          <p:nvPr/>
        </p:nvSpPr>
        <p:spPr>
          <a:xfrm rot="5400000">
            <a:off x="3916436" y="2177405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53"/>
          <p:cNvSpPr/>
          <p:nvPr/>
        </p:nvSpPr>
        <p:spPr>
          <a:xfrm rot="5400000">
            <a:off x="6571261" y="2182042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53"/>
          <p:cNvSpPr txBox="1">
            <a:spLocks noGrp="1"/>
          </p:cNvSpPr>
          <p:nvPr>
            <p:ph type="title"/>
          </p:nvPr>
        </p:nvSpPr>
        <p:spPr>
          <a:xfrm>
            <a:off x="539675" y="310600"/>
            <a:ext cx="790410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Detecting Hate Speech in Memes Using Multimodal Deep Learning Approaches</a:t>
            </a:r>
            <a:endParaRPr sz="3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/>
          </a:p>
        </p:txBody>
      </p:sp>
      <p:sp>
        <p:nvSpPr>
          <p:cNvPr id="1919" name="Google Shape;1919;p53"/>
          <p:cNvSpPr txBox="1">
            <a:spLocks noGrp="1"/>
          </p:cNvSpPr>
          <p:nvPr>
            <p:ph type="subTitle" idx="1"/>
          </p:nvPr>
        </p:nvSpPr>
        <p:spPr>
          <a:xfrm>
            <a:off x="806925" y="3914053"/>
            <a:ext cx="20952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Hateful Memes</a:t>
            </a:r>
            <a:endParaRPr/>
          </a:p>
        </p:txBody>
      </p:sp>
      <p:sp>
        <p:nvSpPr>
          <p:cNvPr id="1920" name="Google Shape;1920;p53"/>
          <p:cNvSpPr txBox="1">
            <a:spLocks noGrp="1"/>
          </p:cNvSpPr>
          <p:nvPr>
            <p:ph type="subTitle" idx="2"/>
          </p:nvPr>
        </p:nvSpPr>
        <p:spPr>
          <a:xfrm>
            <a:off x="2962538" y="3878437"/>
            <a:ext cx="28302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VisualBERT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Learning</a:t>
            </a:r>
            <a:endParaRPr/>
          </a:p>
        </p:txBody>
      </p:sp>
      <p:sp>
        <p:nvSpPr>
          <p:cNvPr id="1921" name="Google Shape;1921;p53"/>
          <p:cNvSpPr txBox="1">
            <a:spLocks noGrp="1"/>
          </p:cNvSpPr>
          <p:nvPr>
            <p:ph type="subTitle" idx="3"/>
          </p:nvPr>
        </p:nvSpPr>
        <p:spPr>
          <a:xfrm>
            <a:off x="6001700" y="3894925"/>
            <a:ext cx="2095200" cy="10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AUROC de 75.21, con una mejora de 2.5% gracias a ensemble learning</a:t>
            </a:r>
            <a:endParaRPr/>
          </a:p>
        </p:txBody>
      </p:sp>
      <p:sp>
        <p:nvSpPr>
          <p:cNvPr id="1922" name="Google Shape;1922;p53"/>
          <p:cNvSpPr txBox="1">
            <a:spLocks noGrp="1"/>
          </p:cNvSpPr>
          <p:nvPr>
            <p:ph type="subTitle" idx="4"/>
          </p:nvPr>
        </p:nvSpPr>
        <p:spPr>
          <a:xfrm>
            <a:off x="806913" y="3125950"/>
            <a:ext cx="2095200" cy="7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923" name="Google Shape;1923;p53"/>
          <p:cNvSpPr txBox="1">
            <a:spLocks noGrp="1"/>
          </p:cNvSpPr>
          <p:nvPr>
            <p:ph type="subTitle" idx="5"/>
          </p:nvPr>
        </p:nvSpPr>
        <p:spPr>
          <a:xfrm>
            <a:off x="3346888" y="3121313"/>
            <a:ext cx="2168100" cy="78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MULTIMODAL</a:t>
            </a:r>
            <a:endParaRPr/>
          </a:p>
        </p:txBody>
      </p:sp>
      <p:sp>
        <p:nvSpPr>
          <p:cNvPr id="1924" name="Google Shape;1924;p53"/>
          <p:cNvSpPr txBox="1">
            <a:spLocks noGrp="1"/>
          </p:cNvSpPr>
          <p:nvPr>
            <p:ph type="subTitle" idx="6"/>
          </p:nvPr>
        </p:nvSpPr>
        <p:spPr>
          <a:xfrm>
            <a:off x="6001700" y="3125950"/>
            <a:ext cx="2168100" cy="7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grpSp>
        <p:nvGrpSpPr>
          <p:cNvPr id="1925" name="Google Shape;1925;p53"/>
          <p:cNvGrpSpPr/>
          <p:nvPr/>
        </p:nvGrpSpPr>
        <p:grpSpPr>
          <a:xfrm>
            <a:off x="1588741" y="2295331"/>
            <a:ext cx="531542" cy="602023"/>
            <a:chOff x="4020665" y="1431080"/>
            <a:chExt cx="531542" cy="602023"/>
          </a:xfrm>
        </p:grpSpPr>
        <p:sp>
          <p:nvSpPr>
            <p:cNvPr id="1926" name="Google Shape;1926;p53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3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3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3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3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3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3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3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3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3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3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3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3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3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3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1" name="Google Shape;1941;p53"/>
          <p:cNvGrpSpPr/>
          <p:nvPr/>
        </p:nvGrpSpPr>
        <p:grpSpPr>
          <a:xfrm>
            <a:off x="4099129" y="2290726"/>
            <a:ext cx="590713" cy="601957"/>
            <a:chOff x="1230449" y="2288393"/>
            <a:chExt cx="590713" cy="601957"/>
          </a:xfrm>
        </p:grpSpPr>
        <p:sp>
          <p:nvSpPr>
            <p:cNvPr id="1942" name="Google Shape;1942;p53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3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3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3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3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3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3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3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3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3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3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3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3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53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06204" y="4772233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6" name="Google Shape;1956;p53"/>
          <p:cNvGrpSpPr/>
          <p:nvPr/>
        </p:nvGrpSpPr>
        <p:grpSpPr>
          <a:xfrm>
            <a:off x="6822117" y="2327993"/>
            <a:ext cx="454355" cy="536704"/>
            <a:chOff x="4745408" y="4001992"/>
            <a:chExt cx="509652" cy="602023"/>
          </a:xfrm>
        </p:grpSpPr>
        <p:sp>
          <p:nvSpPr>
            <p:cNvPr id="1957" name="Google Shape;1957;p53"/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3"/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3"/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3"/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3"/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3"/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3"/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3"/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3"/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3"/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3"/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3"/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3"/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3"/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3"/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3"/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3"/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3"/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54"/>
          <p:cNvSpPr txBox="1">
            <a:spLocks noGrp="1"/>
          </p:cNvSpPr>
          <p:nvPr>
            <p:ph type="title"/>
          </p:nvPr>
        </p:nvSpPr>
        <p:spPr>
          <a:xfrm>
            <a:off x="306800" y="89300"/>
            <a:ext cx="8603700" cy="17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Reproducción del Paper</a:t>
            </a: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Multimodal Meme Dataset (MultiOFF) for Identifying Offensive Content in Image and Text​</a:t>
            </a:r>
            <a:endParaRPr sz="2700"/>
          </a:p>
        </p:txBody>
      </p:sp>
      <p:sp>
        <p:nvSpPr>
          <p:cNvPr id="1980" name="Google Shape;1980;p54"/>
          <p:cNvSpPr txBox="1">
            <a:spLocks noGrp="1"/>
          </p:cNvSpPr>
          <p:nvPr>
            <p:ph type="subTitle" idx="1"/>
          </p:nvPr>
        </p:nvSpPr>
        <p:spPr>
          <a:xfrm>
            <a:off x="5145425" y="3518400"/>
            <a:ext cx="2505600" cy="10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accuracy: 0.55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Precision: 0.44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Recall: 0.60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F1-Score: 0.51</a:t>
            </a:r>
            <a:endParaRPr/>
          </a:p>
        </p:txBody>
      </p:sp>
      <p:sp>
        <p:nvSpPr>
          <p:cNvPr id="1981" name="Google Shape;1981;p54"/>
          <p:cNvSpPr txBox="1">
            <a:spLocks noGrp="1"/>
          </p:cNvSpPr>
          <p:nvPr>
            <p:ph type="subTitle" idx="2"/>
          </p:nvPr>
        </p:nvSpPr>
        <p:spPr>
          <a:xfrm>
            <a:off x="1583200" y="3799648"/>
            <a:ext cx="25056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+ VGG16</a:t>
            </a:r>
            <a:endParaRPr/>
          </a:p>
        </p:txBody>
      </p:sp>
      <p:sp>
        <p:nvSpPr>
          <p:cNvPr id="1982" name="Google Shape;1982;p54"/>
          <p:cNvSpPr txBox="1">
            <a:spLocks noGrp="1"/>
          </p:cNvSpPr>
          <p:nvPr>
            <p:ph type="subTitle" idx="3"/>
          </p:nvPr>
        </p:nvSpPr>
        <p:spPr>
          <a:xfrm>
            <a:off x="5145413" y="2899452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1983" name="Google Shape;1983;p54"/>
          <p:cNvSpPr txBox="1">
            <a:spLocks noGrp="1"/>
          </p:cNvSpPr>
          <p:nvPr>
            <p:ph type="subTitle" idx="4"/>
          </p:nvPr>
        </p:nvSpPr>
        <p:spPr>
          <a:xfrm>
            <a:off x="1035700" y="3002838"/>
            <a:ext cx="3600600" cy="7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MULTIMODAL ELEGIDO</a:t>
            </a:r>
            <a:endParaRPr/>
          </a:p>
        </p:txBody>
      </p:sp>
      <p:sp>
        <p:nvSpPr>
          <p:cNvPr id="1984" name="Google Shape;1984;p54"/>
          <p:cNvSpPr/>
          <p:nvPr/>
        </p:nvSpPr>
        <p:spPr>
          <a:xfrm rot="5400000">
            <a:off x="2357950" y="1950655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54"/>
          <p:cNvSpPr/>
          <p:nvPr/>
        </p:nvSpPr>
        <p:spPr>
          <a:xfrm rot="5400000">
            <a:off x="5920163" y="1950642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6" name="Google Shape;1986;p54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987" name="Google Shape;1987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9" name="Google Shape;1989;p54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990" name="Google Shape;1990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2" name="Google Shape;1992;p54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993" name="Google Shape;1993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5" name="Google Shape;1995;p54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54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7" name="Google Shape;1997;p54"/>
          <p:cNvGrpSpPr/>
          <p:nvPr/>
        </p:nvGrpSpPr>
        <p:grpSpPr>
          <a:xfrm>
            <a:off x="6129861" y="2097419"/>
            <a:ext cx="536704" cy="535077"/>
            <a:chOff x="6087962" y="4002888"/>
            <a:chExt cx="602023" cy="600199"/>
          </a:xfrm>
        </p:grpSpPr>
        <p:sp>
          <p:nvSpPr>
            <p:cNvPr id="1998" name="Google Shape;1998;p54"/>
            <p:cNvSpPr/>
            <p:nvPr/>
          </p:nvSpPr>
          <p:spPr>
            <a:xfrm>
              <a:off x="6270881" y="4002888"/>
              <a:ext cx="380763" cy="270116"/>
            </a:xfrm>
            <a:custGeom>
              <a:avLst/>
              <a:gdLst/>
              <a:ahLst/>
              <a:cxnLst/>
              <a:rect l="l" t="t" r="r" b="b"/>
              <a:pathLst>
                <a:path w="11480" h="8144" extrusionOk="0">
                  <a:moveTo>
                    <a:pt x="4361" y="2371"/>
                  </a:moveTo>
                  <a:lnTo>
                    <a:pt x="4361" y="7613"/>
                  </a:lnTo>
                  <a:lnTo>
                    <a:pt x="2245" y="7613"/>
                  </a:lnTo>
                  <a:lnTo>
                    <a:pt x="2245" y="2371"/>
                  </a:lnTo>
                  <a:close/>
                  <a:moveTo>
                    <a:pt x="8971" y="4039"/>
                  </a:moveTo>
                  <a:lnTo>
                    <a:pt x="8971" y="7613"/>
                  </a:lnTo>
                  <a:lnTo>
                    <a:pt x="7197" y="7613"/>
                  </a:lnTo>
                  <a:lnTo>
                    <a:pt x="7197" y="4039"/>
                  </a:lnTo>
                  <a:close/>
                  <a:moveTo>
                    <a:pt x="4841" y="1"/>
                  </a:moveTo>
                  <a:cubicBezTo>
                    <a:pt x="4576" y="1"/>
                    <a:pt x="4361" y="216"/>
                    <a:pt x="4361" y="480"/>
                  </a:cubicBezTo>
                  <a:lnTo>
                    <a:pt x="4361" y="1839"/>
                  </a:lnTo>
                  <a:lnTo>
                    <a:pt x="2193" y="1839"/>
                  </a:lnTo>
                  <a:cubicBezTo>
                    <a:pt x="1929" y="1839"/>
                    <a:pt x="1714" y="2055"/>
                    <a:pt x="1714" y="2319"/>
                  </a:cubicBezTo>
                  <a:lnTo>
                    <a:pt x="1714" y="7613"/>
                  </a:lnTo>
                  <a:lnTo>
                    <a:pt x="267" y="7613"/>
                  </a:lnTo>
                  <a:cubicBezTo>
                    <a:pt x="120" y="7613"/>
                    <a:pt x="1" y="7732"/>
                    <a:pt x="1" y="7878"/>
                  </a:cubicBezTo>
                  <a:cubicBezTo>
                    <a:pt x="1" y="8026"/>
                    <a:pt x="120" y="8144"/>
                    <a:pt x="267" y="8144"/>
                  </a:cubicBezTo>
                  <a:lnTo>
                    <a:pt x="11214" y="8144"/>
                  </a:lnTo>
                  <a:cubicBezTo>
                    <a:pt x="11361" y="8144"/>
                    <a:pt x="11480" y="8024"/>
                    <a:pt x="11480" y="7878"/>
                  </a:cubicBezTo>
                  <a:cubicBezTo>
                    <a:pt x="11480" y="7732"/>
                    <a:pt x="11361" y="7613"/>
                    <a:pt x="11214" y="7613"/>
                  </a:cubicBezTo>
                  <a:lnTo>
                    <a:pt x="9502" y="7613"/>
                  </a:lnTo>
                  <a:lnTo>
                    <a:pt x="9502" y="3986"/>
                  </a:lnTo>
                  <a:cubicBezTo>
                    <a:pt x="9502" y="3722"/>
                    <a:pt x="9287" y="3507"/>
                    <a:pt x="9023" y="3507"/>
                  </a:cubicBezTo>
                  <a:lnTo>
                    <a:pt x="7197" y="3507"/>
                  </a:lnTo>
                  <a:lnTo>
                    <a:pt x="7197" y="2915"/>
                  </a:lnTo>
                  <a:cubicBezTo>
                    <a:pt x="7197" y="2769"/>
                    <a:pt x="7078" y="2649"/>
                    <a:pt x="6931" y="2649"/>
                  </a:cubicBezTo>
                  <a:cubicBezTo>
                    <a:pt x="6785" y="2649"/>
                    <a:pt x="6666" y="2769"/>
                    <a:pt x="6666" y="2915"/>
                  </a:cubicBezTo>
                  <a:lnTo>
                    <a:pt x="6666" y="7613"/>
                  </a:lnTo>
                  <a:lnTo>
                    <a:pt x="4892" y="7613"/>
                  </a:lnTo>
                  <a:lnTo>
                    <a:pt x="4892" y="532"/>
                  </a:lnTo>
                  <a:lnTo>
                    <a:pt x="6666" y="532"/>
                  </a:lnTo>
                  <a:lnTo>
                    <a:pt x="6666" y="1497"/>
                  </a:lnTo>
                  <a:cubicBezTo>
                    <a:pt x="6666" y="1644"/>
                    <a:pt x="6785" y="1763"/>
                    <a:pt x="6931" y="1763"/>
                  </a:cubicBezTo>
                  <a:cubicBezTo>
                    <a:pt x="7078" y="1763"/>
                    <a:pt x="7197" y="1644"/>
                    <a:pt x="7197" y="1497"/>
                  </a:cubicBezTo>
                  <a:lnTo>
                    <a:pt x="7197" y="480"/>
                  </a:lnTo>
                  <a:cubicBezTo>
                    <a:pt x="7197" y="216"/>
                    <a:pt x="6983" y="1"/>
                    <a:pt x="6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4"/>
            <p:cNvSpPr/>
            <p:nvPr/>
          </p:nvSpPr>
          <p:spPr>
            <a:xfrm>
              <a:off x="6574430" y="4002888"/>
              <a:ext cx="77214" cy="77247"/>
            </a:xfrm>
            <a:custGeom>
              <a:avLst/>
              <a:gdLst/>
              <a:ahLst/>
              <a:cxnLst/>
              <a:rect l="l" t="t" r="r" b="b"/>
              <a:pathLst>
                <a:path w="2328" h="2329" extrusionOk="0">
                  <a:moveTo>
                    <a:pt x="1164" y="532"/>
                  </a:moveTo>
                  <a:cubicBezTo>
                    <a:pt x="1513" y="532"/>
                    <a:pt x="1796" y="816"/>
                    <a:pt x="1796" y="1165"/>
                  </a:cubicBezTo>
                  <a:cubicBezTo>
                    <a:pt x="1796" y="1513"/>
                    <a:pt x="1513" y="1796"/>
                    <a:pt x="1164" y="1796"/>
                  </a:cubicBezTo>
                  <a:cubicBezTo>
                    <a:pt x="816" y="1796"/>
                    <a:pt x="532" y="1513"/>
                    <a:pt x="532" y="1165"/>
                  </a:cubicBezTo>
                  <a:cubicBezTo>
                    <a:pt x="532" y="816"/>
                    <a:pt x="816" y="532"/>
                    <a:pt x="1164" y="532"/>
                  </a:cubicBezTo>
                  <a:close/>
                  <a:moveTo>
                    <a:pt x="1164" y="1"/>
                  </a:moveTo>
                  <a:cubicBezTo>
                    <a:pt x="522" y="1"/>
                    <a:pt x="0" y="523"/>
                    <a:pt x="0" y="1165"/>
                  </a:cubicBezTo>
                  <a:cubicBezTo>
                    <a:pt x="0" y="1807"/>
                    <a:pt x="522" y="2328"/>
                    <a:pt x="1164" y="2328"/>
                  </a:cubicBezTo>
                  <a:cubicBezTo>
                    <a:pt x="1806" y="2328"/>
                    <a:pt x="2328" y="1807"/>
                    <a:pt x="2328" y="1165"/>
                  </a:cubicBezTo>
                  <a:cubicBezTo>
                    <a:pt x="2328" y="523"/>
                    <a:pt x="1806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4"/>
            <p:cNvSpPr/>
            <p:nvPr/>
          </p:nvSpPr>
          <p:spPr>
            <a:xfrm>
              <a:off x="6443219" y="4032672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4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4"/>
            <p:cNvSpPr/>
            <p:nvPr/>
          </p:nvSpPr>
          <p:spPr>
            <a:xfrm>
              <a:off x="6443219" y="4059637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4"/>
            <p:cNvSpPr/>
            <p:nvPr/>
          </p:nvSpPr>
          <p:spPr>
            <a:xfrm>
              <a:off x="6443219" y="4086602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8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4"/>
            <p:cNvSpPr/>
            <p:nvPr/>
          </p:nvSpPr>
          <p:spPr>
            <a:xfrm>
              <a:off x="6443219" y="411353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4"/>
            <p:cNvSpPr/>
            <p:nvPr/>
          </p:nvSpPr>
          <p:spPr>
            <a:xfrm>
              <a:off x="6443219" y="4140466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4"/>
            <p:cNvSpPr/>
            <p:nvPr/>
          </p:nvSpPr>
          <p:spPr>
            <a:xfrm>
              <a:off x="6443219" y="4167399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4"/>
            <p:cNvSpPr/>
            <p:nvPr/>
          </p:nvSpPr>
          <p:spPr>
            <a:xfrm>
              <a:off x="6443219" y="419436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4"/>
            <p:cNvSpPr/>
            <p:nvPr/>
          </p:nvSpPr>
          <p:spPr>
            <a:xfrm>
              <a:off x="6443219" y="4221329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4"/>
            <p:cNvSpPr/>
            <p:nvPr/>
          </p:nvSpPr>
          <p:spPr>
            <a:xfrm>
              <a:off x="6388228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4"/>
            <p:cNvSpPr/>
            <p:nvPr/>
          </p:nvSpPr>
          <p:spPr>
            <a:xfrm>
              <a:off x="6388228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4"/>
            <p:cNvSpPr/>
            <p:nvPr/>
          </p:nvSpPr>
          <p:spPr>
            <a:xfrm>
              <a:off x="6388228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5" y="1"/>
                    <a:pt x="127" y="29"/>
                    <a:pt x="78" y="79"/>
                  </a:cubicBezTo>
                  <a:cubicBezTo>
                    <a:pt x="28" y="129"/>
                    <a:pt x="0" y="197"/>
                    <a:pt x="0" y="268"/>
                  </a:cubicBezTo>
                  <a:cubicBezTo>
                    <a:pt x="0" y="336"/>
                    <a:pt x="28" y="405"/>
                    <a:pt x="78" y="455"/>
                  </a:cubicBezTo>
                  <a:cubicBezTo>
                    <a:pt x="127" y="505"/>
                    <a:pt x="195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8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4"/>
            <p:cNvSpPr/>
            <p:nvPr/>
          </p:nvSpPr>
          <p:spPr>
            <a:xfrm>
              <a:off x="6388228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7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4"/>
            <p:cNvSpPr/>
            <p:nvPr/>
          </p:nvSpPr>
          <p:spPr>
            <a:xfrm>
              <a:off x="6355027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4"/>
            <p:cNvSpPr/>
            <p:nvPr/>
          </p:nvSpPr>
          <p:spPr>
            <a:xfrm>
              <a:off x="6355027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7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4"/>
            <p:cNvSpPr/>
            <p:nvPr/>
          </p:nvSpPr>
          <p:spPr>
            <a:xfrm>
              <a:off x="6355027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9"/>
                    <a:pt x="78" y="79"/>
                  </a:cubicBezTo>
                  <a:cubicBezTo>
                    <a:pt x="29" y="129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4"/>
            <p:cNvSpPr/>
            <p:nvPr/>
          </p:nvSpPr>
          <p:spPr>
            <a:xfrm>
              <a:off x="6355027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4"/>
            <p:cNvSpPr/>
            <p:nvPr/>
          </p:nvSpPr>
          <p:spPr>
            <a:xfrm>
              <a:off x="6518841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3" y="729"/>
                    <a:pt x="533" y="582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4"/>
            <p:cNvSpPr/>
            <p:nvPr/>
          </p:nvSpPr>
          <p:spPr>
            <a:xfrm>
              <a:off x="6542954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2" y="729"/>
                    <a:pt x="532" y="582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4"/>
            <p:cNvSpPr/>
            <p:nvPr/>
          </p:nvSpPr>
          <p:spPr>
            <a:xfrm>
              <a:off x="6518841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5"/>
                  </a:lnTo>
                  <a:cubicBezTo>
                    <a:pt x="533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4"/>
            <p:cNvSpPr/>
            <p:nvPr/>
          </p:nvSpPr>
          <p:spPr>
            <a:xfrm>
              <a:off x="6542954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5"/>
                  </a:lnTo>
                  <a:cubicBezTo>
                    <a:pt x="532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4"/>
            <p:cNvSpPr/>
            <p:nvPr/>
          </p:nvSpPr>
          <p:spPr>
            <a:xfrm>
              <a:off x="6518841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4"/>
            <p:cNvSpPr/>
            <p:nvPr/>
          </p:nvSpPr>
          <p:spPr>
            <a:xfrm>
              <a:off x="6542954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4"/>
            <p:cNvSpPr/>
            <p:nvPr/>
          </p:nvSpPr>
          <p:spPr>
            <a:xfrm>
              <a:off x="6087962" y="4258178"/>
              <a:ext cx="602023" cy="344909"/>
            </a:xfrm>
            <a:custGeom>
              <a:avLst/>
              <a:gdLst/>
              <a:ahLst/>
              <a:cxnLst/>
              <a:rect l="l" t="t" r="r" b="b"/>
              <a:pathLst>
                <a:path w="18151" h="10399" extrusionOk="0">
                  <a:moveTo>
                    <a:pt x="16396" y="4902"/>
                  </a:moveTo>
                  <a:lnTo>
                    <a:pt x="16396" y="6877"/>
                  </a:lnTo>
                  <a:lnTo>
                    <a:pt x="15706" y="6877"/>
                  </a:lnTo>
                  <a:lnTo>
                    <a:pt x="15706" y="4902"/>
                  </a:lnTo>
                  <a:close/>
                  <a:moveTo>
                    <a:pt x="17530" y="1912"/>
                  </a:moveTo>
                  <a:cubicBezTo>
                    <a:pt x="17577" y="1912"/>
                    <a:pt x="17618" y="1952"/>
                    <a:pt x="17618" y="2000"/>
                  </a:cubicBezTo>
                  <a:lnTo>
                    <a:pt x="17618" y="9779"/>
                  </a:lnTo>
                  <a:cubicBezTo>
                    <a:pt x="17618" y="9827"/>
                    <a:pt x="17577" y="9867"/>
                    <a:pt x="17529" y="9867"/>
                  </a:cubicBezTo>
                  <a:lnTo>
                    <a:pt x="15706" y="9867"/>
                  </a:lnTo>
                  <a:lnTo>
                    <a:pt x="15706" y="9398"/>
                  </a:lnTo>
                  <a:cubicBezTo>
                    <a:pt x="15706" y="9251"/>
                    <a:pt x="15587" y="9132"/>
                    <a:pt x="15440" y="9132"/>
                  </a:cubicBezTo>
                  <a:cubicBezTo>
                    <a:pt x="15294" y="9132"/>
                    <a:pt x="15175" y="9251"/>
                    <a:pt x="15175" y="9398"/>
                  </a:cubicBezTo>
                  <a:lnTo>
                    <a:pt x="15175" y="9867"/>
                  </a:lnTo>
                  <a:lnTo>
                    <a:pt x="2846" y="9867"/>
                  </a:lnTo>
                  <a:lnTo>
                    <a:pt x="2846" y="4435"/>
                  </a:lnTo>
                  <a:cubicBezTo>
                    <a:pt x="2846" y="4289"/>
                    <a:pt x="2727" y="4170"/>
                    <a:pt x="2581" y="4170"/>
                  </a:cubicBezTo>
                  <a:cubicBezTo>
                    <a:pt x="2434" y="4170"/>
                    <a:pt x="2315" y="4289"/>
                    <a:pt x="2315" y="4435"/>
                  </a:cubicBezTo>
                  <a:lnTo>
                    <a:pt x="2315" y="9867"/>
                  </a:lnTo>
                  <a:lnTo>
                    <a:pt x="620" y="9867"/>
                  </a:lnTo>
                  <a:cubicBezTo>
                    <a:pt x="572" y="9867"/>
                    <a:pt x="532" y="9827"/>
                    <a:pt x="532" y="9779"/>
                  </a:cubicBezTo>
                  <a:lnTo>
                    <a:pt x="532" y="2000"/>
                  </a:lnTo>
                  <a:cubicBezTo>
                    <a:pt x="532" y="1952"/>
                    <a:pt x="572" y="1912"/>
                    <a:pt x="620" y="1912"/>
                  </a:cubicBezTo>
                  <a:lnTo>
                    <a:pt x="2315" y="1912"/>
                  </a:lnTo>
                  <a:lnTo>
                    <a:pt x="2315" y="2805"/>
                  </a:lnTo>
                  <a:cubicBezTo>
                    <a:pt x="2315" y="2952"/>
                    <a:pt x="2434" y="3071"/>
                    <a:pt x="2581" y="3071"/>
                  </a:cubicBezTo>
                  <a:cubicBezTo>
                    <a:pt x="2727" y="3071"/>
                    <a:pt x="2846" y="2952"/>
                    <a:pt x="2846" y="2805"/>
                  </a:cubicBezTo>
                  <a:lnTo>
                    <a:pt x="2846" y="1912"/>
                  </a:lnTo>
                  <a:lnTo>
                    <a:pt x="4717" y="1912"/>
                  </a:lnTo>
                  <a:lnTo>
                    <a:pt x="5237" y="3189"/>
                  </a:lnTo>
                  <a:cubicBezTo>
                    <a:pt x="5279" y="3293"/>
                    <a:pt x="5378" y="3355"/>
                    <a:pt x="5483" y="3355"/>
                  </a:cubicBezTo>
                  <a:cubicBezTo>
                    <a:pt x="5516" y="3355"/>
                    <a:pt x="5551" y="3348"/>
                    <a:pt x="5583" y="3335"/>
                  </a:cubicBezTo>
                  <a:cubicBezTo>
                    <a:pt x="5719" y="3279"/>
                    <a:pt x="5785" y="3124"/>
                    <a:pt x="5730" y="2989"/>
                  </a:cubicBezTo>
                  <a:lnTo>
                    <a:pt x="5291" y="1912"/>
                  </a:lnTo>
                  <a:lnTo>
                    <a:pt x="15175" y="1912"/>
                  </a:lnTo>
                  <a:lnTo>
                    <a:pt x="15175" y="7767"/>
                  </a:lnTo>
                  <a:cubicBezTo>
                    <a:pt x="15175" y="7914"/>
                    <a:pt x="15294" y="8033"/>
                    <a:pt x="15440" y="8033"/>
                  </a:cubicBezTo>
                  <a:cubicBezTo>
                    <a:pt x="15587" y="8033"/>
                    <a:pt x="15706" y="7914"/>
                    <a:pt x="15706" y="7767"/>
                  </a:cubicBezTo>
                  <a:lnTo>
                    <a:pt x="15706" y="7409"/>
                  </a:lnTo>
                  <a:lnTo>
                    <a:pt x="16485" y="7409"/>
                  </a:lnTo>
                  <a:cubicBezTo>
                    <a:pt x="16729" y="7409"/>
                    <a:pt x="16928" y="7211"/>
                    <a:pt x="16928" y="6966"/>
                  </a:cubicBezTo>
                  <a:lnTo>
                    <a:pt x="16928" y="4813"/>
                  </a:lnTo>
                  <a:cubicBezTo>
                    <a:pt x="16928" y="4569"/>
                    <a:pt x="16729" y="4370"/>
                    <a:pt x="16485" y="4370"/>
                  </a:cubicBezTo>
                  <a:lnTo>
                    <a:pt x="15706" y="4370"/>
                  </a:lnTo>
                  <a:lnTo>
                    <a:pt x="15706" y="191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149" y="533"/>
                  </a:lnTo>
                  <a:cubicBezTo>
                    <a:pt x="4152" y="534"/>
                    <a:pt x="4157" y="537"/>
                    <a:pt x="4159" y="539"/>
                  </a:cubicBezTo>
                  <a:lnTo>
                    <a:pt x="4501" y="1380"/>
                  </a:lnTo>
                  <a:lnTo>
                    <a:pt x="620" y="1380"/>
                  </a:lnTo>
                  <a:cubicBezTo>
                    <a:pt x="279" y="1380"/>
                    <a:pt x="0" y="1658"/>
                    <a:pt x="0" y="2000"/>
                  </a:cubicBezTo>
                  <a:lnTo>
                    <a:pt x="0" y="9779"/>
                  </a:lnTo>
                  <a:cubicBezTo>
                    <a:pt x="0" y="10121"/>
                    <a:pt x="279" y="10399"/>
                    <a:pt x="620" y="10399"/>
                  </a:cubicBezTo>
                  <a:lnTo>
                    <a:pt x="17529" y="10399"/>
                  </a:lnTo>
                  <a:cubicBezTo>
                    <a:pt x="17872" y="10399"/>
                    <a:pt x="18150" y="10121"/>
                    <a:pt x="18150" y="9779"/>
                  </a:cubicBezTo>
                  <a:lnTo>
                    <a:pt x="18150" y="2000"/>
                  </a:lnTo>
                  <a:cubicBezTo>
                    <a:pt x="18150" y="1658"/>
                    <a:pt x="17871" y="1380"/>
                    <a:pt x="17529" y="1380"/>
                  </a:cubicBezTo>
                  <a:lnTo>
                    <a:pt x="5074" y="1380"/>
                  </a:lnTo>
                  <a:lnTo>
                    <a:pt x="4648" y="331"/>
                  </a:lnTo>
                  <a:cubicBezTo>
                    <a:pt x="4570" y="140"/>
                    <a:pt x="4364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4"/>
            <p:cNvSpPr/>
            <p:nvPr/>
          </p:nvSpPr>
          <p:spPr>
            <a:xfrm>
              <a:off x="6126337" y="4415889"/>
              <a:ext cx="17678" cy="75224"/>
            </a:xfrm>
            <a:custGeom>
              <a:avLst/>
              <a:gdLst/>
              <a:ahLst/>
              <a:cxnLst/>
              <a:rect l="l" t="t" r="r" b="b"/>
              <a:pathLst>
                <a:path w="533" h="2268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lnTo>
                    <a:pt x="0" y="2002"/>
                  </a:lnTo>
                  <a:cubicBezTo>
                    <a:pt x="0" y="2149"/>
                    <a:pt x="120" y="2268"/>
                    <a:pt x="266" y="2268"/>
                  </a:cubicBezTo>
                  <a:cubicBezTo>
                    <a:pt x="413" y="2268"/>
                    <a:pt x="532" y="2149"/>
                    <a:pt x="532" y="2002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4"/>
            <p:cNvSpPr/>
            <p:nvPr/>
          </p:nvSpPr>
          <p:spPr>
            <a:xfrm>
              <a:off x="6255027" y="4389090"/>
              <a:ext cx="253665" cy="181758"/>
            </a:xfrm>
            <a:custGeom>
              <a:avLst/>
              <a:gdLst/>
              <a:ahLst/>
              <a:cxnLst/>
              <a:rect l="l" t="t" r="r" b="b"/>
              <a:pathLst>
                <a:path w="7648" h="5480" extrusionOk="0">
                  <a:moveTo>
                    <a:pt x="2834" y="1728"/>
                  </a:moveTo>
                  <a:lnTo>
                    <a:pt x="2834" y="4949"/>
                  </a:lnTo>
                  <a:lnTo>
                    <a:pt x="1645" y="4949"/>
                  </a:lnTo>
                  <a:lnTo>
                    <a:pt x="1645" y="1728"/>
                  </a:lnTo>
                  <a:close/>
                  <a:moveTo>
                    <a:pt x="4332" y="533"/>
                  </a:moveTo>
                  <a:lnTo>
                    <a:pt x="4332" y="4949"/>
                  </a:lnTo>
                  <a:lnTo>
                    <a:pt x="3366" y="4949"/>
                  </a:lnTo>
                  <a:lnTo>
                    <a:pt x="3366" y="533"/>
                  </a:lnTo>
                  <a:close/>
                  <a:moveTo>
                    <a:pt x="5830" y="2812"/>
                  </a:moveTo>
                  <a:lnTo>
                    <a:pt x="5830" y="4949"/>
                  </a:lnTo>
                  <a:lnTo>
                    <a:pt x="4864" y="4949"/>
                  </a:lnTo>
                  <a:lnTo>
                    <a:pt x="4864" y="2812"/>
                  </a:lnTo>
                  <a:close/>
                  <a:moveTo>
                    <a:pt x="3239" y="1"/>
                  </a:moveTo>
                  <a:cubicBezTo>
                    <a:pt x="3016" y="1"/>
                    <a:pt x="2834" y="183"/>
                    <a:pt x="2834" y="405"/>
                  </a:cubicBezTo>
                  <a:lnTo>
                    <a:pt x="2834" y="1196"/>
                  </a:lnTo>
                  <a:lnTo>
                    <a:pt x="1518" y="1196"/>
                  </a:lnTo>
                  <a:cubicBezTo>
                    <a:pt x="1295" y="1196"/>
                    <a:pt x="1113" y="1378"/>
                    <a:pt x="1113" y="1600"/>
                  </a:cubicBezTo>
                  <a:lnTo>
                    <a:pt x="1113" y="4948"/>
                  </a:lnTo>
                  <a:lnTo>
                    <a:pt x="266" y="4948"/>
                  </a:lnTo>
                  <a:cubicBezTo>
                    <a:pt x="120" y="4948"/>
                    <a:pt x="1" y="5067"/>
                    <a:pt x="1" y="5214"/>
                  </a:cubicBezTo>
                  <a:cubicBezTo>
                    <a:pt x="1" y="5360"/>
                    <a:pt x="120" y="5479"/>
                    <a:pt x="266" y="5479"/>
                  </a:cubicBezTo>
                  <a:lnTo>
                    <a:pt x="7382" y="5479"/>
                  </a:lnTo>
                  <a:cubicBezTo>
                    <a:pt x="7529" y="5479"/>
                    <a:pt x="7648" y="5360"/>
                    <a:pt x="7648" y="5214"/>
                  </a:cubicBezTo>
                  <a:cubicBezTo>
                    <a:pt x="7648" y="5067"/>
                    <a:pt x="7529" y="4949"/>
                    <a:pt x="7382" y="4949"/>
                  </a:cubicBezTo>
                  <a:lnTo>
                    <a:pt x="6362" y="4949"/>
                  </a:lnTo>
                  <a:lnTo>
                    <a:pt x="6362" y="2685"/>
                  </a:lnTo>
                  <a:cubicBezTo>
                    <a:pt x="6362" y="2462"/>
                    <a:pt x="6180" y="2280"/>
                    <a:pt x="5958" y="2280"/>
                  </a:cubicBezTo>
                  <a:lnTo>
                    <a:pt x="4864" y="2280"/>
                  </a:lnTo>
                  <a:lnTo>
                    <a:pt x="4864" y="405"/>
                  </a:lnTo>
                  <a:cubicBezTo>
                    <a:pt x="4864" y="183"/>
                    <a:pt x="4682" y="1"/>
                    <a:pt x="4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4"/>
            <p:cNvSpPr/>
            <p:nvPr/>
          </p:nvSpPr>
          <p:spPr>
            <a:xfrm>
              <a:off x="6530947" y="4371876"/>
              <a:ext cx="37446" cy="60398"/>
            </a:xfrm>
            <a:custGeom>
              <a:avLst/>
              <a:gdLst/>
              <a:ahLst/>
              <a:cxnLst/>
              <a:rect l="l" t="t" r="r" b="b"/>
              <a:pathLst>
                <a:path w="1129" h="1821" extrusionOk="0">
                  <a:moveTo>
                    <a:pt x="291" y="1"/>
                  </a:moveTo>
                  <a:cubicBezTo>
                    <a:pt x="223" y="1"/>
                    <a:pt x="156" y="27"/>
                    <a:pt x="104" y="78"/>
                  </a:cubicBezTo>
                  <a:cubicBezTo>
                    <a:pt x="0" y="183"/>
                    <a:pt x="0" y="351"/>
                    <a:pt x="104" y="455"/>
                  </a:cubicBezTo>
                  <a:lnTo>
                    <a:pt x="560" y="911"/>
                  </a:lnTo>
                  <a:lnTo>
                    <a:pt x="104" y="1367"/>
                  </a:lnTo>
                  <a:cubicBezTo>
                    <a:pt x="0" y="1471"/>
                    <a:pt x="0" y="1639"/>
                    <a:pt x="104" y="1743"/>
                  </a:cubicBezTo>
                  <a:cubicBezTo>
                    <a:pt x="156" y="1795"/>
                    <a:pt x="224" y="1821"/>
                    <a:pt x="292" y="1821"/>
                  </a:cubicBezTo>
                  <a:cubicBezTo>
                    <a:pt x="360" y="1821"/>
                    <a:pt x="428" y="1795"/>
                    <a:pt x="480" y="1743"/>
                  </a:cubicBezTo>
                  <a:lnTo>
                    <a:pt x="998" y="1224"/>
                  </a:lnTo>
                  <a:cubicBezTo>
                    <a:pt x="1082" y="1141"/>
                    <a:pt x="1129" y="1029"/>
                    <a:pt x="1129" y="911"/>
                  </a:cubicBezTo>
                  <a:cubicBezTo>
                    <a:pt x="1128" y="792"/>
                    <a:pt x="1082" y="681"/>
                    <a:pt x="998" y="598"/>
                  </a:cubicBezTo>
                  <a:lnTo>
                    <a:pt x="480" y="79"/>
                  </a:lnTo>
                  <a:cubicBezTo>
                    <a:pt x="428" y="27"/>
                    <a:pt x="35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4"/>
            <p:cNvSpPr/>
            <p:nvPr/>
          </p:nvSpPr>
          <p:spPr>
            <a:xfrm>
              <a:off x="6466503" y="4331246"/>
              <a:ext cx="62090" cy="36617"/>
            </a:xfrm>
            <a:custGeom>
              <a:avLst/>
              <a:gdLst/>
              <a:ahLst/>
              <a:cxnLst/>
              <a:rect l="l" t="t" r="r" b="b"/>
              <a:pathLst>
                <a:path w="1872" h="1104" extrusionOk="0">
                  <a:moveTo>
                    <a:pt x="936" y="0"/>
                  </a:moveTo>
                  <a:cubicBezTo>
                    <a:pt x="818" y="0"/>
                    <a:pt x="706" y="47"/>
                    <a:pt x="623" y="131"/>
                  </a:cubicBezTo>
                  <a:lnTo>
                    <a:pt x="104" y="649"/>
                  </a:lnTo>
                  <a:cubicBezTo>
                    <a:pt x="1" y="753"/>
                    <a:pt x="1" y="921"/>
                    <a:pt x="104" y="1025"/>
                  </a:cubicBezTo>
                  <a:cubicBezTo>
                    <a:pt x="156" y="1076"/>
                    <a:pt x="224" y="1103"/>
                    <a:pt x="292" y="1103"/>
                  </a:cubicBezTo>
                  <a:cubicBezTo>
                    <a:pt x="360" y="1103"/>
                    <a:pt x="428" y="1076"/>
                    <a:pt x="480" y="1025"/>
                  </a:cubicBezTo>
                  <a:lnTo>
                    <a:pt x="936" y="569"/>
                  </a:lnTo>
                  <a:lnTo>
                    <a:pt x="1392" y="1025"/>
                  </a:lnTo>
                  <a:cubicBezTo>
                    <a:pt x="1444" y="1077"/>
                    <a:pt x="1512" y="1103"/>
                    <a:pt x="1580" y="1103"/>
                  </a:cubicBezTo>
                  <a:cubicBezTo>
                    <a:pt x="1648" y="1103"/>
                    <a:pt x="1716" y="1077"/>
                    <a:pt x="1768" y="1025"/>
                  </a:cubicBezTo>
                  <a:cubicBezTo>
                    <a:pt x="1871" y="921"/>
                    <a:pt x="1871" y="753"/>
                    <a:pt x="1768" y="649"/>
                  </a:cubicBezTo>
                  <a:lnTo>
                    <a:pt x="1249" y="131"/>
                  </a:lnTo>
                  <a:cubicBezTo>
                    <a:pt x="1166" y="47"/>
                    <a:pt x="1054" y="0"/>
                    <a:pt x="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4"/>
            <p:cNvSpPr/>
            <p:nvPr/>
          </p:nvSpPr>
          <p:spPr>
            <a:xfrm>
              <a:off x="6466503" y="4436321"/>
              <a:ext cx="62090" cy="36584"/>
            </a:xfrm>
            <a:custGeom>
              <a:avLst/>
              <a:gdLst/>
              <a:ahLst/>
              <a:cxnLst/>
              <a:rect l="l" t="t" r="r" b="b"/>
              <a:pathLst>
                <a:path w="1872" h="1103" extrusionOk="0"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3" y="973"/>
                  </a:lnTo>
                  <a:cubicBezTo>
                    <a:pt x="706" y="1056"/>
                    <a:pt x="818" y="1103"/>
                    <a:pt x="936" y="1103"/>
                  </a:cubicBezTo>
                  <a:cubicBezTo>
                    <a:pt x="1054" y="1103"/>
                    <a:pt x="1166" y="1056"/>
                    <a:pt x="1249" y="973"/>
                  </a:cubicBezTo>
                  <a:lnTo>
                    <a:pt x="1768" y="455"/>
                  </a:lnTo>
                  <a:cubicBezTo>
                    <a:pt x="1871" y="351"/>
                    <a:pt x="1871" y="183"/>
                    <a:pt x="1768" y="79"/>
                  </a:cubicBezTo>
                  <a:cubicBezTo>
                    <a:pt x="1716" y="27"/>
                    <a:pt x="1648" y="0"/>
                    <a:pt x="1580" y="0"/>
                  </a:cubicBezTo>
                  <a:cubicBezTo>
                    <a:pt x="1512" y="0"/>
                    <a:pt x="1444" y="27"/>
                    <a:pt x="1392" y="79"/>
                  </a:cubicBezTo>
                  <a:lnTo>
                    <a:pt x="936" y="535"/>
                  </a:lnTo>
                  <a:lnTo>
                    <a:pt x="480" y="79"/>
                  </a:lnTo>
                  <a:cubicBezTo>
                    <a:pt x="428" y="27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4"/>
            <p:cNvSpPr/>
            <p:nvPr/>
          </p:nvSpPr>
          <p:spPr>
            <a:xfrm>
              <a:off x="6425309" y="4371876"/>
              <a:ext cx="38839" cy="60398"/>
            </a:xfrm>
            <a:custGeom>
              <a:avLst/>
              <a:gdLst/>
              <a:ahLst/>
              <a:cxnLst/>
              <a:rect l="l" t="t" r="r" b="b"/>
              <a:pathLst>
                <a:path w="1171" h="1821" extrusionOk="0">
                  <a:moveTo>
                    <a:pt x="879" y="1"/>
                  </a:moveTo>
                  <a:cubicBezTo>
                    <a:pt x="811" y="1"/>
                    <a:pt x="743" y="27"/>
                    <a:pt x="691" y="79"/>
                  </a:cubicBezTo>
                  <a:lnTo>
                    <a:pt x="173" y="598"/>
                  </a:lnTo>
                  <a:cubicBezTo>
                    <a:pt x="0" y="770"/>
                    <a:pt x="0" y="1052"/>
                    <a:pt x="173" y="1224"/>
                  </a:cubicBezTo>
                  <a:lnTo>
                    <a:pt x="691" y="1743"/>
                  </a:lnTo>
                  <a:cubicBezTo>
                    <a:pt x="744" y="1795"/>
                    <a:pt x="811" y="1821"/>
                    <a:pt x="879" y="1821"/>
                  </a:cubicBezTo>
                  <a:cubicBezTo>
                    <a:pt x="947" y="1821"/>
                    <a:pt x="1016" y="1795"/>
                    <a:pt x="1067" y="1743"/>
                  </a:cubicBezTo>
                  <a:cubicBezTo>
                    <a:pt x="1171" y="1639"/>
                    <a:pt x="1171" y="1471"/>
                    <a:pt x="1067" y="1367"/>
                  </a:cubicBezTo>
                  <a:lnTo>
                    <a:pt x="611" y="911"/>
                  </a:lnTo>
                  <a:lnTo>
                    <a:pt x="1067" y="455"/>
                  </a:lnTo>
                  <a:cubicBezTo>
                    <a:pt x="1171" y="351"/>
                    <a:pt x="1171" y="183"/>
                    <a:pt x="1067" y="79"/>
                  </a:cubicBezTo>
                  <a:cubicBezTo>
                    <a:pt x="1015" y="27"/>
                    <a:pt x="947" y="1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4"/>
            <p:cNvSpPr/>
            <p:nvPr/>
          </p:nvSpPr>
          <p:spPr>
            <a:xfrm>
              <a:off x="6087962" y="4160334"/>
              <a:ext cx="114096" cy="17645"/>
            </a:xfrm>
            <a:custGeom>
              <a:avLst/>
              <a:gdLst/>
              <a:ahLst/>
              <a:cxnLst/>
              <a:rect l="l" t="t" r="r" b="b"/>
              <a:pathLst>
                <a:path w="3440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4"/>
            <p:cNvSpPr/>
            <p:nvPr/>
          </p:nvSpPr>
          <p:spPr>
            <a:xfrm>
              <a:off x="6087962" y="4192937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174" y="533"/>
                  </a:lnTo>
                  <a:cubicBezTo>
                    <a:pt x="3321" y="533"/>
                    <a:pt x="3440" y="414"/>
                    <a:pt x="3440" y="267"/>
                  </a:cubicBezTo>
                  <a:cubicBezTo>
                    <a:pt x="3440" y="120"/>
                    <a:pt x="3321" y="1"/>
                    <a:pt x="3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4"/>
            <p:cNvSpPr/>
            <p:nvPr/>
          </p:nvSpPr>
          <p:spPr>
            <a:xfrm>
              <a:off x="6087962" y="4225574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4"/>
            <p:cNvSpPr/>
            <p:nvPr/>
          </p:nvSpPr>
          <p:spPr>
            <a:xfrm>
              <a:off x="6207067" y="4434695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4"/>
            <p:cNvSpPr/>
            <p:nvPr/>
          </p:nvSpPr>
          <p:spPr>
            <a:xfrm>
              <a:off x="6207067" y="4459538"/>
              <a:ext cx="67297" cy="17645"/>
            </a:xfrm>
            <a:custGeom>
              <a:avLst/>
              <a:gdLst/>
              <a:ahLst/>
              <a:cxnLst/>
              <a:rect l="l" t="t" r="r" b="b"/>
              <a:pathLst>
                <a:path w="202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6"/>
                  </a:cubicBezTo>
                  <a:cubicBezTo>
                    <a:pt x="2029" y="119"/>
                    <a:pt x="1910" y="0"/>
                    <a:pt x="1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4"/>
            <p:cNvSpPr/>
            <p:nvPr/>
          </p:nvSpPr>
          <p:spPr>
            <a:xfrm>
              <a:off x="6207067" y="4484347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4"/>
            <p:cNvSpPr/>
            <p:nvPr/>
          </p:nvSpPr>
          <p:spPr>
            <a:xfrm>
              <a:off x="6469355" y="4373866"/>
              <a:ext cx="56385" cy="56418"/>
            </a:xfrm>
            <a:custGeom>
              <a:avLst/>
              <a:gdLst/>
              <a:ahLst/>
              <a:cxnLst/>
              <a:rect l="l" t="t" r="r" b="b"/>
              <a:pathLst>
                <a:path w="1700" h="1701" extrusionOk="0">
                  <a:moveTo>
                    <a:pt x="850" y="533"/>
                  </a:moveTo>
                  <a:cubicBezTo>
                    <a:pt x="1026" y="533"/>
                    <a:pt x="1167" y="675"/>
                    <a:pt x="1167" y="851"/>
                  </a:cubicBezTo>
                  <a:cubicBezTo>
                    <a:pt x="1167" y="1026"/>
                    <a:pt x="1026" y="1168"/>
                    <a:pt x="850" y="1168"/>
                  </a:cubicBezTo>
                  <a:cubicBezTo>
                    <a:pt x="674" y="1168"/>
                    <a:pt x="532" y="1026"/>
                    <a:pt x="532" y="851"/>
                  </a:cubicBezTo>
                  <a:cubicBezTo>
                    <a:pt x="532" y="675"/>
                    <a:pt x="674" y="533"/>
                    <a:pt x="850" y="533"/>
                  </a:cubicBezTo>
                  <a:close/>
                  <a:moveTo>
                    <a:pt x="850" y="1"/>
                  </a:moveTo>
                  <a:cubicBezTo>
                    <a:pt x="382" y="1"/>
                    <a:pt x="1" y="383"/>
                    <a:pt x="1" y="851"/>
                  </a:cubicBezTo>
                  <a:cubicBezTo>
                    <a:pt x="1" y="1319"/>
                    <a:pt x="382" y="1700"/>
                    <a:pt x="850" y="1700"/>
                  </a:cubicBezTo>
                  <a:cubicBezTo>
                    <a:pt x="1318" y="1700"/>
                    <a:pt x="1699" y="1319"/>
                    <a:pt x="1699" y="851"/>
                  </a:cubicBezTo>
                  <a:cubicBezTo>
                    <a:pt x="1699" y="383"/>
                    <a:pt x="131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6" name="Google Shape;2036;p54"/>
          <p:cNvGrpSpPr/>
          <p:nvPr/>
        </p:nvGrpSpPr>
        <p:grpSpPr>
          <a:xfrm>
            <a:off x="2540642" y="2063976"/>
            <a:ext cx="590713" cy="601957"/>
            <a:chOff x="1230449" y="2288393"/>
            <a:chExt cx="590713" cy="601957"/>
          </a:xfrm>
        </p:grpSpPr>
        <p:sp>
          <p:nvSpPr>
            <p:cNvPr id="2037" name="Google Shape;2037;p54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4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4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4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4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4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4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4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4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4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4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4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4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0" name="Google Shape;2050;p54"/>
          <p:cNvSpPr txBox="1">
            <a:spLocks noGrp="1"/>
          </p:cNvSpPr>
          <p:nvPr>
            <p:ph type="subTitle" idx="2"/>
          </p:nvPr>
        </p:nvSpPr>
        <p:spPr>
          <a:xfrm>
            <a:off x="1506350" y="4566050"/>
            <a:ext cx="755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Link al Colab: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https://colab.research.google.com/drive/1LhGnw1IlU7o9P6SGskghYHXZH3Jxdt5_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Google Shape;2055;p55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Google Shape;2056;p55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Google Shape;2057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Google Shape;2058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9" name="Google Shape;2059;p55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2060" name="Google Shape;2060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2" name="Google Shape;2062;p55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2063" name="Google Shape;2063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5" name="Google Shape;2065;p55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2066" name="Google Shape;2066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8" name="Google Shape;2068;p55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PRUEBA DE</a:t>
            </a:r>
            <a:endParaRPr sz="8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latin typeface="Montserrat"/>
                <a:ea typeface="Montserrat"/>
                <a:cs typeface="Montserrat"/>
                <a:sym typeface="Montserrat"/>
              </a:rPr>
              <a:t>CONCEPTO</a:t>
            </a:r>
            <a:endParaRPr sz="8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56"/>
          <p:cNvSpPr/>
          <p:nvPr/>
        </p:nvSpPr>
        <p:spPr>
          <a:xfrm rot="5400000">
            <a:off x="1622402" y="2959775"/>
            <a:ext cx="756000" cy="621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56"/>
          <p:cNvSpPr txBox="1">
            <a:spLocks noGrp="1"/>
          </p:cNvSpPr>
          <p:nvPr>
            <p:ph type="title"/>
          </p:nvPr>
        </p:nvSpPr>
        <p:spPr>
          <a:xfrm>
            <a:off x="713250" y="322050"/>
            <a:ext cx="7717500" cy="10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ESQUEMA DE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</a:t>
            </a:r>
            <a:endParaRPr/>
          </a:p>
        </p:txBody>
      </p:sp>
      <p:sp>
        <p:nvSpPr>
          <p:cNvPr id="2075" name="Google Shape;2075;p56"/>
          <p:cNvSpPr txBox="1"/>
          <p:nvPr/>
        </p:nvSpPr>
        <p:spPr>
          <a:xfrm>
            <a:off x="1344588" y="1544525"/>
            <a:ext cx="13485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Procesar Imagen y Texto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6" name="Google Shape;2076;p56"/>
          <p:cNvSpPr/>
          <p:nvPr/>
        </p:nvSpPr>
        <p:spPr>
          <a:xfrm rot="10800000">
            <a:off x="4374555" y="281078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56"/>
          <p:cNvSpPr/>
          <p:nvPr/>
        </p:nvSpPr>
        <p:spPr>
          <a:xfrm rot="10800000">
            <a:off x="2751677" y="281078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56"/>
          <p:cNvSpPr/>
          <p:nvPr/>
        </p:nvSpPr>
        <p:spPr>
          <a:xfrm rot="10800000">
            <a:off x="1127006" y="2810801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9" name="Google Shape;2079;p56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080" name="Google Shape;2080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2" name="Google Shape;2082;p56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2083" name="Google Shape;2083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5" name="Google Shape;2085;p56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086" name="Google Shape;2086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88" name="Google Shape;2088;p56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56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p56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56"/>
          <p:cNvSpPr/>
          <p:nvPr/>
        </p:nvSpPr>
        <p:spPr>
          <a:xfrm rot="5400000">
            <a:off x="203190" y="2217925"/>
            <a:ext cx="756000" cy="621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56"/>
          <p:cNvSpPr/>
          <p:nvPr/>
        </p:nvSpPr>
        <p:spPr>
          <a:xfrm>
            <a:off x="4454075" y="2892275"/>
            <a:ext cx="1620747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56"/>
          <p:cNvSpPr/>
          <p:nvPr/>
        </p:nvSpPr>
        <p:spPr>
          <a:xfrm rot="10800000">
            <a:off x="5998105" y="281078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56"/>
          <p:cNvSpPr/>
          <p:nvPr/>
        </p:nvSpPr>
        <p:spPr>
          <a:xfrm rot="10800000">
            <a:off x="7621655" y="281078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56"/>
          <p:cNvSpPr/>
          <p:nvPr/>
        </p:nvSpPr>
        <p:spPr>
          <a:xfrm rot="5400000">
            <a:off x="3264602" y="2217925"/>
            <a:ext cx="756000" cy="621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56"/>
          <p:cNvSpPr/>
          <p:nvPr/>
        </p:nvSpPr>
        <p:spPr>
          <a:xfrm rot="5400000">
            <a:off x="4887852" y="2941150"/>
            <a:ext cx="756000" cy="621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56"/>
          <p:cNvSpPr/>
          <p:nvPr/>
        </p:nvSpPr>
        <p:spPr>
          <a:xfrm rot="5400000">
            <a:off x="6511390" y="2203775"/>
            <a:ext cx="756000" cy="621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56"/>
          <p:cNvSpPr/>
          <p:nvPr/>
        </p:nvSpPr>
        <p:spPr>
          <a:xfrm rot="5400000">
            <a:off x="8075440" y="2908925"/>
            <a:ext cx="756000" cy="621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56"/>
          <p:cNvSpPr txBox="1"/>
          <p:nvPr/>
        </p:nvSpPr>
        <p:spPr>
          <a:xfrm>
            <a:off x="-13000" y="2933625"/>
            <a:ext cx="13008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Capturar Meme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100" name="Google Shape;2100;p56"/>
          <p:cNvSpPr txBox="1"/>
          <p:nvPr/>
        </p:nvSpPr>
        <p:spPr>
          <a:xfrm>
            <a:off x="2941663" y="2933625"/>
            <a:ext cx="14814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3.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Obtener Resultado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101" name="Google Shape;2101;p56"/>
          <p:cNvSpPr txBox="1"/>
          <p:nvPr/>
        </p:nvSpPr>
        <p:spPr>
          <a:xfrm>
            <a:off x="4414300" y="1658563"/>
            <a:ext cx="17031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4.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Mostrar Notificación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102" name="Google Shape;2102;p56"/>
          <p:cNvSpPr/>
          <p:nvPr/>
        </p:nvSpPr>
        <p:spPr>
          <a:xfrm rot="10800000">
            <a:off x="2833325" y="1952750"/>
            <a:ext cx="1620747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56"/>
          <p:cNvSpPr/>
          <p:nvPr/>
        </p:nvSpPr>
        <p:spPr>
          <a:xfrm rot="10800000">
            <a:off x="6080425" y="1932675"/>
            <a:ext cx="1620747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56"/>
          <p:cNvSpPr/>
          <p:nvPr/>
        </p:nvSpPr>
        <p:spPr>
          <a:xfrm>
            <a:off x="7701175" y="2793450"/>
            <a:ext cx="1504523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56"/>
          <p:cNvSpPr/>
          <p:nvPr/>
        </p:nvSpPr>
        <p:spPr>
          <a:xfrm>
            <a:off x="1206975" y="2860963"/>
            <a:ext cx="1620747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56"/>
          <p:cNvSpPr/>
          <p:nvPr/>
        </p:nvSpPr>
        <p:spPr>
          <a:xfrm rot="10800000">
            <a:off x="-136047" y="1919984"/>
            <a:ext cx="1343022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56"/>
          <p:cNvSpPr txBox="1"/>
          <p:nvPr/>
        </p:nvSpPr>
        <p:spPr>
          <a:xfrm>
            <a:off x="7621650" y="1658575"/>
            <a:ext cx="15840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6.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Mostrar Resultados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108" name="Google Shape;2108;p56"/>
          <p:cNvSpPr txBox="1"/>
          <p:nvPr/>
        </p:nvSpPr>
        <p:spPr>
          <a:xfrm>
            <a:off x="6198500" y="2969800"/>
            <a:ext cx="13818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5.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Refrescar Pantalla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2109" name="Google Shape;2109;p56"/>
          <p:cNvGrpSpPr/>
          <p:nvPr/>
        </p:nvGrpSpPr>
        <p:grpSpPr>
          <a:xfrm>
            <a:off x="1753630" y="3037604"/>
            <a:ext cx="493539" cy="465328"/>
            <a:chOff x="1902821" y="1455690"/>
            <a:chExt cx="602023" cy="553698"/>
          </a:xfrm>
        </p:grpSpPr>
        <p:sp>
          <p:nvSpPr>
            <p:cNvPr id="2110" name="Google Shape;2110;p56"/>
            <p:cNvSpPr/>
            <p:nvPr/>
          </p:nvSpPr>
          <p:spPr>
            <a:xfrm>
              <a:off x="2268526" y="1496088"/>
              <a:ext cx="51774" cy="61990"/>
            </a:xfrm>
            <a:custGeom>
              <a:avLst/>
              <a:gdLst/>
              <a:ahLst/>
              <a:cxnLst/>
              <a:rect l="l" t="t" r="r" b="b"/>
              <a:pathLst>
                <a:path w="1561" h="1869" extrusionOk="0">
                  <a:moveTo>
                    <a:pt x="780" y="533"/>
                  </a:moveTo>
                  <a:cubicBezTo>
                    <a:pt x="918" y="533"/>
                    <a:pt x="1029" y="644"/>
                    <a:pt x="1029" y="781"/>
                  </a:cubicBezTo>
                  <a:lnTo>
                    <a:pt x="1029" y="1087"/>
                  </a:lnTo>
                  <a:cubicBezTo>
                    <a:pt x="1029" y="1225"/>
                    <a:pt x="918" y="1337"/>
                    <a:pt x="780" y="1337"/>
                  </a:cubicBezTo>
                  <a:cubicBezTo>
                    <a:pt x="644" y="1337"/>
                    <a:pt x="532" y="1225"/>
                    <a:pt x="532" y="1087"/>
                  </a:cubicBezTo>
                  <a:lnTo>
                    <a:pt x="532" y="781"/>
                  </a:lnTo>
                  <a:cubicBezTo>
                    <a:pt x="532" y="644"/>
                    <a:pt x="644" y="533"/>
                    <a:pt x="780" y="533"/>
                  </a:cubicBezTo>
                  <a:close/>
                  <a:moveTo>
                    <a:pt x="780" y="1"/>
                  </a:moveTo>
                  <a:cubicBezTo>
                    <a:pt x="350" y="1"/>
                    <a:pt x="0" y="351"/>
                    <a:pt x="0" y="782"/>
                  </a:cubicBezTo>
                  <a:lnTo>
                    <a:pt x="0" y="1087"/>
                  </a:lnTo>
                  <a:cubicBezTo>
                    <a:pt x="0" y="1518"/>
                    <a:pt x="350" y="1869"/>
                    <a:pt x="780" y="1869"/>
                  </a:cubicBezTo>
                  <a:cubicBezTo>
                    <a:pt x="1211" y="1869"/>
                    <a:pt x="1561" y="1518"/>
                    <a:pt x="1561" y="1087"/>
                  </a:cubicBezTo>
                  <a:lnTo>
                    <a:pt x="1561" y="782"/>
                  </a:lnTo>
                  <a:cubicBezTo>
                    <a:pt x="1561" y="351"/>
                    <a:pt x="1211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6"/>
            <p:cNvSpPr/>
            <p:nvPr/>
          </p:nvSpPr>
          <p:spPr>
            <a:xfrm>
              <a:off x="2394894" y="1496088"/>
              <a:ext cx="51774" cy="61990"/>
            </a:xfrm>
            <a:custGeom>
              <a:avLst/>
              <a:gdLst/>
              <a:ahLst/>
              <a:cxnLst/>
              <a:rect l="l" t="t" r="r" b="b"/>
              <a:pathLst>
                <a:path w="1561" h="1869" extrusionOk="0">
                  <a:moveTo>
                    <a:pt x="782" y="533"/>
                  </a:moveTo>
                  <a:cubicBezTo>
                    <a:pt x="918" y="533"/>
                    <a:pt x="1030" y="644"/>
                    <a:pt x="1030" y="781"/>
                  </a:cubicBezTo>
                  <a:lnTo>
                    <a:pt x="1030" y="1087"/>
                  </a:lnTo>
                  <a:cubicBezTo>
                    <a:pt x="1030" y="1225"/>
                    <a:pt x="918" y="1337"/>
                    <a:pt x="782" y="1337"/>
                  </a:cubicBezTo>
                  <a:cubicBezTo>
                    <a:pt x="644" y="1337"/>
                    <a:pt x="532" y="1225"/>
                    <a:pt x="532" y="1087"/>
                  </a:cubicBezTo>
                  <a:lnTo>
                    <a:pt x="532" y="781"/>
                  </a:lnTo>
                  <a:cubicBezTo>
                    <a:pt x="532" y="644"/>
                    <a:pt x="644" y="533"/>
                    <a:pt x="782" y="533"/>
                  </a:cubicBezTo>
                  <a:close/>
                  <a:moveTo>
                    <a:pt x="781" y="1"/>
                  </a:moveTo>
                  <a:cubicBezTo>
                    <a:pt x="350" y="1"/>
                    <a:pt x="0" y="351"/>
                    <a:pt x="0" y="782"/>
                  </a:cubicBezTo>
                  <a:lnTo>
                    <a:pt x="0" y="1087"/>
                  </a:lnTo>
                  <a:cubicBezTo>
                    <a:pt x="0" y="1518"/>
                    <a:pt x="350" y="1869"/>
                    <a:pt x="781" y="1869"/>
                  </a:cubicBezTo>
                  <a:cubicBezTo>
                    <a:pt x="1212" y="1869"/>
                    <a:pt x="1561" y="1518"/>
                    <a:pt x="1561" y="1087"/>
                  </a:cubicBezTo>
                  <a:lnTo>
                    <a:pt x="1561" y="782"/>
                  </a:lnTo>
                  <a:cubicBezTo>
                    <a:pt x="1561" y="351"/>
                    <a:pt x="1212" y="1"/>
                    <a:pt x="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6"/>
            <p:cNvSpPr/>
            <p:nvPr/>
          </p:nvSpPr>
          <p:spPr>
            <a:xfrm>
              <a:off x="2453036" y="1496088"/>
              <a:ext cx="51808" cy="61990"/>
            </a:xfrm>
            <a:custGeom>
              <a:avLst/>
              <a:gdLst/>
              <a:ahLst/>
              <a:cxnLst/>
              <a:rect l="l" t="t" r="r" b="b"/>
              <a:pathLst>
                <a:path w="1562" h="1869" extrusionOk="0">
                  <a:moveTo>
                    <a:pt x="781" y="533"/>
                  </a:moveTo>
                  <a:cubicBezTo>
                    <a:pt x="918" y="533"/>
                    <a:pt x="1030" y="644"/>
                    <a:pt x="1030" y="781"/>
                  </a:cubicBezTo>
                  <a:lnTo>
                    <a:pt x="1030" y="1087"/>
                  </a:lnTo>
                  <a:cubicBezTo>
                    <a:pt x="1030" y="1225"/>
                    <a:pt x="918" y="1337"/>
                    <a:pt x="781" y="1337"/>
                  </a:cubicBezTo>
                  <a:cubicBezTo>
                    <a:pt x="644" y="1337"/>
                    <a:pt x="533" y="1225"/>
                    <a:pt x="533" y="1087"/>
                  </a:cubicBezTo>
                  <a:lnTo>
                    <a:pt x="533" y="781"/>
                  </a:lnTo>
                  <a:cubicBezTo>
                    <a:pt x="533" y="644"/>
                    <a:pt x="644" y="533"/>
                    <a:pt x="781" y="533"/>
                  </a:cubicBezTo>
                  <a:close/>
                  <a:moveTo>
                    <a:pt x="781" y="1"/>
                  </a:moveTo>
                  <a:cubicBezTo>
                    <a:pt x="351" y="1"/>
                    <a:pt x="1" y="351"/>
                    <a:pt x="1" y="782"/>
                  </a:cubicBezTo>
                  <a:lnTo>
                    <a:pt x="1" y="1087"/>
                  </a:lnTo>
                  <a:cubicBezTo>
                    <a:pt x="1" y="1518"/>
                    <a:pt x="351" y="1869"/>
                    <a:pt x="781" y="1869"/>
                  </a:cubicBezTo>
                  <a:cubicBezTo>
                    <a:pt x="1211" y="1869"/>
                    <a:pt x="1562" y="1518"/>
                    <a:pt x="1562" y="1087"/>
                  </a:cubicBezTo>
                  <a:lnTo>
                    <a:pt x="1562" y="782"/>
                  </a:lnTo>
                  <a:cubicBezTo>
                    <a:pt x="1562" y="351"/>
                    <a:pt x="1211" y="1"/>
                    <a:pt x="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6"/>
            <p:cNvSpPr/>
            <p:nvPr/>
          </p:nvSpPr>
          <p:spPr>
            <a:xfrm>
              <a:off x="2324114" y="1496088"/>
              <a:ext cx="27131" cy="61990"/>
            </a:xfrm>
            <a:custGeom>
              <a:avLst/>
              <a:gdLst/>
              <a:ahLst/>
              <a:cxnLst/>
              <a:rect l="l" t="t" r="r" b="b"/>
              <a:pathLst>
                <a:path w="818" h="1869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287" y="533"/>
                  </a:lnTo>
                  <a:lnTo>
                    <a:pt x="287" y="1603"/>
                  </a:lnTo>
                  <a:cubicBezTo>
                    <a:pt x="287" y="1749"/>
                    <a:pt x="405" y="1869"/>
                    <a:pt x="553" y="1869"/>
                  </a:cubicBezTo>
                  <a:cubicBezTo>
                    <a:pt x="700" y="1869"/>
                    <a:pt x="818" y="1749"/>
                    <a:pt x="818" y="1603"/>
                  </a:cubicBezTo>
                  <a:lnTo>
                    <a:pt x="818" y="267"/>
                  </a:lnTo>
                  <a:cubicBezTo>
                    <a:pt x="818" y="120"/>
                    <a:pt x="700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6"/>
            <p:cNvSpPr/>
            <p:nvPr/>
          </p:nvSpPr>
          <p:spPr>
            <a:xfrm>
              <a:off x="2358874" y="1496088"/>
              <a:ext cx="27164" cy="61990"/>
            </a:xfrm>
            <a:custGeom>
              <a:avLst/>
              <a:gdLst/>
              <a:ahLst/>
              <a:cxnLst/>
              <a:rect l="l" t="t" r="r" b="b"/>
              <a:pathLst>
                <a:path w="819" h="1869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286" y="533"/>
                  </a:lnTo>
                  <a:lnTo>
                    <a:pt x="286" y="1603"/>
                  </a:lnTo>
                  <a:cubicBezTo>
                    <a:pt x="286" y="1749"/>
                    <a:pt x="406" y="1869"/>
                    <a:pt x="552" y="1869"/>
                  </a:cubicBezTo>
                  <a:cubicBezTo>
                    <a:pt x="699" y="1869"/>
                    <a:pt x="818" y="1749"/>
                    <a:pt x="818" y="1603"/>
                  </a:cubicBezTo>
                  <a:lnTo>
                    <a:pt x="818" y="267"/>
                  </a:lnTo>
                  <a:cubicBezTo>
                    <a:pt x="818" y="120"/>
                    <a:pt x="699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6"/>
            <p:cNvSpPr/>
            <p:nvPr/>
          </p:nvSpPr>
          <p:spPr>
            <a:xfrm>
              <a:off x="2453036" y="1575458"/>
              <a:ext cx="51808" cy="61957"/>
            </a:xfrm>
            <a:custGeom>
              <a:avLst/>
              <a:gdLst/>
              <a:ahLst/>
              <a:cxnLst/>
              <a:rect l="l" t="t" r="r" b="b"/>
              <a:pathLst>
                <a:path w="1562" h="1868" extrusionOk="0">
                  <a:moveTo>
                    <a:pt x="781" y="532"/>
                  </a:moveTo>
                  <a:cubicBezTo>
                    <a:pt x="918" y="532"/>
                    <a:pt x="1030" y="644"/>
                    <a:pt x="1030" y="782"/>
                  </a:cubicBezTo>
                  <a:lnTo>
                    <a:pt x="1030" y="1087"/>
                  </a:lnTo>
                  <a:cubicBezTo>
                    <a:pt x="1030" y="1224"/>
                    <a:pt x="918" y="1336"/>
                    <a:pt x="781" y="1336"/>
                  </a:cubicBezTo>
                  <a:cubicBezTo>
                    <a:pt x="644" y="1336"/>
                    <a:pt x="533" y="1224"/>
                    <a:pt x="533" y="1087"/>
                  </a:cubicBezTo>
                  <a:lnTo>
                    <a:pt x="533" y="782"/>
                  </a:lnTo>
                  <a:cubicBezTo>
                    <a:pt x="533" y="644"/>
                    <a:pt x="644" y="532"/>
                    <a:pt x="781" y="532"/>
                  </a:cubicBezTo>
                  <a:close/>
                  <a:moveTo>
                    <a:pt x="781" y="0"/>
                  </a:moveTo>
                  <a:cubicBezTo>
                    <a:pt x="351" y="0"/>
                    <a:pt x="1" y="350"/>
                    <a:pt x="1" y="782"/>
                  </a:cubicBezTo>
                  <a:lnTo>
                    <a:pt x="1" y="1087"/>
                  </a:lnTo>
                  <a:cubicBezTo>
                    <a:pt x="1" y="1518"/>
                    <a:pt x="351" y="1868"/>
                    <a:pt x="781" y="1868"/>
                  </a:cubicBezTo>
                  <a:cubicBezTo>
                    <a:pt x="1211" y="1868"/>
                    <a:pt x="1562" y="1518"/>
                    <a:pt x="1562" y="1087"/>
                  </a:cubicBezTo>
                  <a:lnTo>
                    <a:pt x="1562" y="782"/>
                  </a:lnTo>
                  <a:cubicBezTo>
                    <a:pt x="1562" y="350"/>
                    <a:pt x="1211" y="0"/>
                    <a:pt x="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6"/>
            <p:cNvSpPr/>
            <p:nvPr/>
          </p:nvSpPr>
          <p:spPr>
            <a:xfrm>
              <a:off x="2360731" y="1575458"/>
              <a:ext cx="51808" cy="61957"/>
            </a:xfrm>
            <a:custGeom>
              <a:avLst/>
              <a:gdLst/>
              <a:ahLst/>
              <a:cxnLst/>
              <a:rect l="l" t="t" r="r" b="b"/>
              <a:pathLst>
                <a:path w="1562" h="1868" extrusionOk="0">
                  <a:moveTo>
                    <a:pt x="781" y="532"/>
                  </a:moveTo>
                  <a:cubicBezTo>
                    <a:pt x="918" y="532"/>
                    <a:pt x="1029" y="644"/>
                    <a:pt x="1029" y="782"/>
                  </a:cubicBezTo>
                  <a:lnTo>
                    <a:pt x="1029" y="1087"/>
                  </a:lnTo>
                  <a:cubicBezTo>
                    <a:pt x="1029" y="1224"/>
                    <a:pt x="918" y="1336"/>
                    <a:pt x="781" y="1336"/>
                  </a:cubicBezTo>
                  <a:cubicBezTo>
                    <a:pt x="644" y="1336"/>
                    <a:pt x="532" y="1224"/>
                    <a:pt x="532" y="1087"/>
                  </a:cubicBezTo>
                  <a:lnTo>
                    <a:pt x="532" y="782"/>
                  </a:lnTo>
                  <a:cubicBezTo>
                    <a:pt x="532" y="644"/>
                    <a:pt x="644" y="532"/>
                    <a:pt x="781" y="532"/>
                  </a:cubicBezTo>
                  <a:close/>
                  <a:moveTo>
                    <a:pt x="781" y="0"/>
                  </a:moveTo>
                  <a:cubicBezTo>
                    <a:pt x="351" y="0"/>
                    <a:pt x="0" y="350"/>
                    <a:pt x="0" y="782"/>
                  </a:cubicBezTo>
                  <a:lnTo>
                    <a:pt x="0" y="1087"/>
                  </a:lnTo>
                  <a:cubicBezTo>
                    <a:pt x="0" y="1518"/>
                    <a:pt x="351" y="1868"/>
                    <a:pt x="781" y="1868"/>
                  </a:cubicBezTo>
                  <a:cubicBezTo>
                    <a:pt x="1211" y="1868"/>
                    <a:pt x="1561" y="1518"/>
                    <a:pt x="1561" y="1087"/>
                  </a:cubicBezTo>
                  <a:lnTo>
                    <a:pt x="1561" y="782"/>
                  </a:lnTo>
                  <a:cubicBezTo>
                    <a:pt x="1561" y="350"/>
                    <a:pt x="1211" y="0"/>
                    <a:pt x="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6"/>
            <p:cNvSpPr/>
            <p:nvPr/>
          </p:nvSpPr>
          <p:spPr>
            <a:xfrm>
              <a:off x="2417249" y="1575458"/>
              <a:ext cx="27164" cy="61957"/>
            </a:xfrm>
            <a:custGeom>
              <a:avLst/>
              <a:gdLst/>
              <a:ahLst/>
              <a:cxnLst/>
              <a:rect l="l" t="t" r="r" b="b"/>
              <a:pathLst>
                <a:path w="819" h="186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86" y="531"/>
                  </a:lnTo>
                  <a:lnTo>
                    <a:pt x="286" y="1602"/>
                  </a:lnTo>
                  <a:cubicBezTo>
                    <a:pt x="286" y="1749"/>
                    <a:pt x="405" y="1868"/>
                    <a:pt x="552" y="1868"/>
                  </a:cubicBezTo>
                  <a:cubicBezTo>
                    <a:pt x="699" y="1868"/>
                    <a:pt x="818" y="1749"/>
                    <a:pt x="818" y="1602"/>
                  </a:cubicBezTo>
                  <a:lnTo>
                    <a:pt x="818" y="266"/>
                  </a:lnTo>
                  <a:cubicBezTo>
                    <a:pt x="818" y="119"/>
                    <a:pt x="699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6"/>
            <p:cNvSpPr/>
            <p:nvPr/>
          </p:nvSpPr>
          <p:spPr>
            <a:xfrm>
              <a:off x="2290250" y="1575458"/>
              <a:ext cx="27164" cy="61957"/>
            </a:xfrm>
            <a:custGeom>
              <a:avLst/>
              <a:gdLst/>
              <a:ahLst/>
              <a:cxnLst/>
              <a:rect l="l" t="t" r="r" b="b"/>
              <a:pathLst>
                <a:path w="819" h="1868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287" y="531"/>
                  </a:lnTo>
                  <a:lnTo>
                    <a:pt x="287" y="1602"/>
                  </a:lnTo>
                  <a:cubicBezTo>
                    <a:pt x="287" y="1749"/>
                    <a:pt x="406" y="1868"/>
                    <a:pt x="551" y="1868"/>
                  </a:cubicBezTo>
                  <a:cubicBezTo>
                    <a:pt x="698" y="1868"/>
                    <a:pt x="817" y="1749"/>
                    <a:pt x="817" y="1602"/>
                  </a:cubicBezTo>
                  <a:lnTo>
                    <a:pt x="817" y="266"/>
                  </a:lnTo>
                  <a:cubicBezTo>
                    <a:pt x="818" y="119"/>
                    <a:pt x="699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6"/>
            <p:cNvSpPr/>
            <p:nvPr/>
          </p:nvSpPr>
          <p:spPr>
            <a:xfrm>
              <a:off x="2325010" y="1575458"/>
              <a:ext cx="27131" cy="61957"/>
            </a:xfrm>
            <a:custGeom>
              <a:avLst/>
              <a:gdLst/>
              <a:ahLst/>
              <a:cxnLst/>
              <a:rect l="l" t="t" r="r" b="b"/>
              <a:pathLst>
                <a:path w="818" h="1868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286" y="531"/>
                  </a:lnTo>
                  <a:lnTo>
                    <a:pt x="286" y="1602"/>
                  </a:lnTo>
                  <a:cubicBezTo>
                    <a:pt x="286" y="1749"/>
                    <a:pt x="405" y="1868"/>
                    <a:pt x="552" y="1868"/>
                  </a:cubicBezTo>
                  <a:cubicBezTo>
                    <a:pt x="699" y="1868"/>
                    <a:pt x="818" y="1749"/>
                    <a:pt x="818" y="1602"/>
                  </a:cubicBezTo>
                  <a:lnTo>
                    <a:pt x="818" y="266"/>
                  </a:lnTo>
                  <a:cubicBezTo>
                    <a:pt x="818" y="119"/>
                    <a:pt x="699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6"/>
            <p:cNvSpPr/>
            <p:nvPr/>
          </p:nvSpPr>
          <p:spPr>
            <a:xfrm>
              <a:off x="1902821" y="1455690"/>
              <a:ext cx="441327" cy="553698"/>
            </a:xfrm>
            <a:custGeom>
              <a:avLst/>
              <a:gdLst/>
              <a:ahLst/>
              <a:cxnLst/>
              <a:rect l="l" t="t" r="r" b="b"/>
              <a:pathLst>
                <a:path w="13306" h="16694" extrusionOk="0">
                  <a:moveTo>
                    <a:pt x="3904" y="2715"/>
                  </a:moveTo>
                  <a:cubicBezTo>
                    <a:pt x="4031" y="2715"/>
                    <a:pt x="4136" y="2820"/>
                    <a:pt x="4136" y="2948"/>
                  </a:cubicBezTo>
                  <a:cubicBezTo>
                    <a:pt x="4136" y="3076"/>
                    <a:pt x="4031" y="3180"/>
                    <a:pt x="3904" y="3180"/>
                  </a:cubicBezTo>
                  <a:cubicBezTo>
                    <a:pt x="3776" y="3180"/>
                    <a:pt x="3672" y="3076"/>
                    <a:pt x="3672" y="2948"/>
                  </a:cubicBezTo>
                  <a:cubicBezTo>
                    <a:pt x="3672" y="2820"/>
                    <a:pt x="3776" y="2715"/>
                    <a:pt x="3904" y="2715"/>
                  </a:cubicBezTo>
                  <a:close/>
                  <a:moveTo>
                    <a:pt x="2323" y="3889"/>
                  </a:moveTo>
                  <a:cubicBezTo>
                    <a:pt x="2451" y="3889"/>
                    <a:pt x="2554" y="3993"/>
                    <a:pt x="2554" y="4122"/>
                  </a:cubicBezTo>
                  <a:cubicBezTo>
                    <a:pt x="2554" y="4250"/>
                    <a:pt x="2451" y="4355"/>
                    <a:pt x="2323" y="4355"/>
                  </a:cubicBezTo>
                  <a:cubicBezTo>
                    <a:pt x="2195" y="4355"/>
                    <a:pt x="2091" y="4251"/>
                    <a:pt x="2091" y="4122"/>
                  </a:cubicBezTo>
                  <a:cubicBezTo>
                    <a:pt x="2091" y="3994"/>
                    <a:pt x="2195" y="3889"/>
                    <a:pt x="2323" y="3889"/>
                  </a:cubicBezTo>
                  <a:close/>
                  <a:moveTo>
                    <a:pt x="4039" y="5780"/>
                  </a:moveTo>
                  <a:cubicBezTo>
                    <a:pt x="4166" y="5780"/>
                    <a:pt x="4270" y="5884"/>
                    <a:pt x="4270" y="6013"/>
                  </a:cubicBezTo>
                  <a:cubicBezTo>
                    <a:pt x="4270" y="6141"/>
                    <a:pt x="4166" y="6245"/>
                    <a:pt x="4039" y="6245"/>
                  </a:cubicBezTo>
                  <a:cubicBezTo>
                    <a:pt x="3911" y="6245"/>
                    <a:pt x="3807" y="6141"/>
                    <a:pt x="3807" y="6013"/>
                  </a:cubicBezTo>
                  <a:cubicBezTo>
                    <a:pt x="3807" y="5884"/>
                    <a:pt x="3911" y="5780"/>
                    <a:pt x="4039" y="5780"/>
                  </a:cubicBezTo>
                  <a:close/>
                  <a:moveTo>
                    <a:pt x="2826" y="11946"/>
                  </a:moveTo>
                  <a:lnTo>
                    <a:pt x="2826" y="12141"/>
                  </a:lnTo>
                  <a:cubicBezTo>
                    <a:pt x="2827" y="12444"/>
                    <a:pt x="3245" y="12660"/>
                    <a:pt x="3249" y="12662"/>
                  </a:cubicBezTo>
                  <a:cubicBezTo>
                    <a:pt x="3307" y="12691"/>
                    <a:pt x="3372" y="12705"/>
                    <a:pt x="3440" y="12705"/>
                  </a:cubicBezTo>
                  <a:cubicBezTo>
                    <a:pt x="3577" y="12705"/>
                    <a:pt x="3716" y="12647"/>
                    <a:pt x="3812" y="12549"/>
                  </a:cubicBezTo>
                  <a:lnTo>
                    <a:pt x="3946" y="12415"/>
                  </a:lnTo>
                  <a:lnTo>
                    <a:pt x="4242" y="12714"/>
                  </a:lnTo>
                  <a:lnTo>
                    <a:pt x="4106" y="12853"/>
                  </a:lnTo>
                  <a:cubicBezTo>
                    <a:pt x="3891" y="13069"/>
                    <a:pt x="4036" y="13516"/>
                    <a:pt x="4038" y="13520"/>
                  </a:cubicBezTo>
                  <a:cubicBezTo>
                    <a:pt x="4102" y="13706"/>
                    <a:pt x="4302" y="13841"/>
                    <a:pt x="4514" y="13841"/>
                  </a:cubicBezTo>
                  <a:lnTo>
                    <a:pt x="4704" y="13841"/>
                  </a:lnTo>
                  <a:lnTo>
                    <a:pt x="4704" y="14268"/>
                  </a:lnTo>
                  <a:lnTo>
                    <a:pt x="4514" y="14268"/>
                  </a:lnTo>
                  <a:cubicBezTo>
                    <a:pt x="4211" y="14268"/>
                    <a:pt x="3997" y="14690"/>
                    <a:pt x="3995" y="14694"/>
                  </a:cubicBezTo>
                  <a:cubicBezTo>
                    <a:pt x="3910" y="14868"/>
                    <a:pt x="3956" y="15106"/>
                    <a:pt x="4106" y="15256"/>
                  </a:cubicBezTo>
                  <a:lnTo>
                    <a:pt x="4242" y="15394"/>
                  </a:lnTo>
                  <a:lnTo>
                    <a:pt x="3946" y="15694"/>
                  </a:lnTo>
                  <a:lnTo>
                    <a:pt x="3812" y="15559"/>
                  </a:lnTo>
                  <a:cubicBezTo>
                    <a:pt x="3733" y="15479"/>
                    <a:pt x="3620" y="15440"/>
                    <a:pt x="3468" y="15440"/>
                  </a:cubicBezTo>
                  <a:cubicBezTo>
                    <a:pt x="3343" y="15440"/>
                    <a:pt x="3214" y="15466"/>
                    <a:pt x="3145" y="15490"/>
                  </a:cubicBezTo>
                  <a:cubicBezTo>
                    <a:pt x="2961" y="15554"/>
                    <a:pt x="2827" y="15755"/>
                    <a:pt x="2827" y="15967"/>
                  </a:cubicBezTo>
                  <a:lnTo>
                    <a:pt x="2827" y="16163"/>
                  </a:lnTo>
                  <a:lnTo>
                    <a:pt x="2410" y="16163"/>
                  </a:lnTo>
                  <a:lnTo>
                    <a:pt x="2410" y="15967"/>
                  </a:lnTo>
                  <a:cubicBezTo>
                    <a:pt x="2410" y="15664"/>
                    <a:pt x="1992" y="15449"/>
                    <a:pt x="1988" y="15447"/>
                  </a:cubicBezTo>
                  <a:cubicBezTo>
                    <a:pt x="1929" y="15418"/>
                    <a:pt x="1865" y="15403"/>
                    <a:pt x="1797" y="15403"/>
                  </a:cubicBezTo>
                  <a:cubicBezTo>
                    <a:pt x="1660" y="15403"/>
                    <a:pt x="1521" y="15462"/>
                    <a:pt x="1425" y="15559"/>
                  </a:cubicBezTo>
                  <a:lnTo>
                    <a:pt x="1290" y="15695"/>
                  </a:lnTo>
                  <a:lnTo>
                    <a:pt x="994" y="15394"/>
                  </a:lnTo>
                  <a:lnTo>
                    <a:pt x="1131" y="15256"/>
                  </a:lnTo>
                  <a:cubicBezTo>
                    <a:pt x="1345" y="15040"/>
                    <a:pt x="1200" y="14593"/>
                    <a:pt x="1199" y="14589"/>
                  </a:cubicBezTo>
                  <a:cubicBezTo>
                    <a:pt x="1135" y="14402"/>
                    <a:pt x="935" y="14268"/>
                    <a:pt x="722" y="14268"/>
                  </a:cubicBezTo>
                  <a:lnTo>
                    <a:pt x="532" y="14268"/>
                  </a:lnTo>
                  <a:lnTo>
                    <a:pt x="532" y="13841"/>
                  </a:lnTo>
                  <a:lnTo>
                    <a:pt x="722" y="13841"/>
                  </a:lnTo>
                  <a:cubicBezTo>
                    <a:pt x="1027" y="13841"/>
                    <a:pt x="1240" y="13419"/>
                    <a:pt x="1242" y="13415"/>
                  </a:cubicBezTo>
                  <a:cubicBezTo>
                    <a:pt x="1326" y="13240"/>
                    <a:pt x="1280" y="13004"/>
                    <a:pt x="1131" y="12853"/>
                  </a:cubicBezTo>
                  <a:lnTo>
                    <a:pt x="994" y="12714"/>
                  </a:lnTo>
                  <a:lnTo>
                    <a:pt x="1290" y="12415"/>
                  </a:lnTo>
                  <a:lnTo>
                    <a:pt x="1425" y="12549"/>
                  </a:lnTo>
                  <a:cubicBezTo>
                    <a:pt x="1503" y="12629"/>
                    <a:pt x="1616" y="12668"/>
                    <a:pt x="1769" y="12668"/>
                  </a:cubicBezTo>
                  <a:cubicBezTo>
                    <a:pt x="1893" y="12668"/>
                    <a:pt x="2023" y="12642"/>
                    <a:pt x="2091" y="12619"/>
                  </a:cubicBezTo>
                  <a:cubicBezTo>
                    <a:pt x="2275" y="12554"/>
                    <a:pt x="2410" y="12354"/>
                    <a:pt x="2410" y="12141"/>
                  </a:cubicBezTo>
                  <a:lnTo>
                    <a:pt x="2410" y="11946"/>
                  </a:lnTo>
                  <a:close/>
                  <a:moveTo>
                    <a:pt x="5848" y="0"/>
                  </a:moveTo>
                  <a:cubicBezTo>
                    <a:pt x="2681" y="0"/>
                    <a:pt x="104" y="2582"/>
                    <a:pt x="104" y="5756"/>
                  </a:cubicBezTo>
                  <a:cubicBezTo>
                    <a:pt x="104" y="7726"/>
                    <a:pt x="1098" y="9478"/>
                    <a:pt x="2622" y="10517"/>
                  </a:cubicBezTo>
                  <a:lnTo>
                    <a:pt x="2622" y="11414"/>
                  </a:lnTo>
                  <a:lnTo>
                    <a:pt x="2321" y="11414"/>
                  </a:lnTo>
                  <a:cubicBezTo>
                    <a:pt x="2077" y="11414"/>
                    <a:pt x="1878" y="11613"/>
                    <a:pt x="1878" y="11857"/>
                  </a:cubicBezTo>
                  <a:lnTo>
                    <a:pt x="1878" y="12125"/>
                  </a:lnTo>
                  <a:cubicBezTo>
                    <a:pt x="1848" y="12130"/>
                    <a:pt x="1807" y="12136"/>
                    <a:pt x="1769" y="12136"/>
                  </a:cubicBezTo>
                  <a:lnTo>
                    <a:pt x="1764" y="12136"/>
                  </a:lnTo>
                  <a:lnTo>
                    <a:pt x="1605" y="11975"/>
                  </a:lnTo>
                  <a:cubicBezTo>
                    <a:pt x="1521" y="11891"/>
                    <a:pt x="1410" y="11845"/>
                    <a:pt x="1291" y="11845"/>
                  </a:cubicBezTo>
                  <a:cubicBezTo>
                    <a:pt x="1172" y="11845"/>
                    <a:pt x="1061" y="11891"/>
                    <a:pt x="977" y="11975"/>
                  </a:cubicBezTo>
                  <a:lnTo>
                    <a:pt x="555" y="12401"/>
                  </a:lnTo>
                  <a:cubicBezTo>
                    <a:pt x="385" y="12574"/>
                    <a:pt x="385" y="12855"/>
                    <a:pt x="555" y="13028"/>
                  </a:cubicBezTo>
                  <a:lnTo>
                    <a:pt x="743" y="13216"/>
                  </a:lnTo>
                  <a:cubicBezTo>
                    <a:pt x="722" y="13248"/>
                    <a:pt x="691" y="13286"/>
                    <a:pt x="667" y="13309"/>
                  </a:cubicBezTo>
                  <a:lnTo>
                    <a:pt x="444" y="13309"/>
                  </a:lnTo>
                  <a:cubicBezTo>
                    <a:pt x="200" y="13309"/>
                    <a:pt x="1" y="13508"/>
                    <a:pt x="1" y="13752"/>
                  </a:cubicBezTo>
                  <a:lnTo>
                    <a:pt x="1" y="14356"/>
                  </a:lnTo>
                  <a:cubicBezTo>
                    <a:pt x="1" y="14600"/>
                    <a:pt x="200" y="14800"/>
                    <a:pt x="444" y="14800"/>
                  </a:cubicBezTo>
                  <a:lnTo>
                    <a:pt x="705" y="14800"/>
                  </a:lnTo>
                  <a:cubicBezTo>
                    <a:pt x="711" y="14838"/>
                    <a:pt x="716" y="14886"/>
                    <a:pt x="715" y="14920"/>
                  </a:cubicBezTo>
                  <a:lnTo>
                    <a:pt x="555" y="15081"/>
                  </a:lnTo>
                  <a:cubicBezTo>
                    <a:pt x="385" y="15253"/>
                    <a:pt x="385" y="15535"/>
                    <a:pt x="555" y="15707"/>
                  </a:cubicBezTo>
                  <a:lnTo>
                    <a:pt x="977" y="16133"/>
                  </a:lnTo>
                  <a:cubicBezTo>
                    <a:pt x="1060" y="16218"/>
                    <a:pt x="1172" y="16264"/>
                    <a:pt x="1291" y="16264"/>
                  </a:cubicBezTo>
                  <a:cubicBezTo>
                    <a:pt x="1410" y="16264"/>
                    <a:pt x="1521" y="16218"/>
                    <a:pt x="1605" y="16133"/>
                  </a:cubicBezTo>
                  <a:lnTo>
                    <a:pt x="1789" y="15948"/>
                  </a:lnTo>
                  <a:cubicBezTo>
                    <a:pt x="1819" y="15969"/>
                    <a:pt x="1855" y="15998"/>
                    <a:pt x="1878" y="16021"/>
                  </a:cubicBezTo>
                  <a:lnTo>
                    <a:pt x="1878" y="16251"/>
                  </a:lnTo>
                  <a:cubicBezTo>
                    <a:pt x="1878" y="16496"/>
                    <a:pt x="2077" y="16694"/>
                    <a:pt x="2321" y="16694"/>
                  </a:cubicBezTo>
                  <a:lnTo>
                    <a:pt x="2916" y="16694"/>
                  </a:lnTo>
                  <a:cubicBezTo>
                    <a:pt x="3160" y="16694"/>
                    <a:pt x="3359" y="16496"/>
                    <a:pt x="3359" y="16251"/>
                  </a:cubicBezTo>
                  <a:lnTo>
                    <a:pt x="3359" y="15983"/>
                  </a:lnTo>
                  <a:cubicBezTo>
                    <a:pt x="3389" y="15978"/>
                    <a:pt x="3430" y="15972"/>
                    <a:pt x="3468" y="15972"/>
                  </a:cubicBezTo>
                  <a:lnTo>
                    <a:pt x="3473" y="15972"/>
                  </a:lnTo>
                  <a:lnTo>
                    <a:pt x="3632" y="16133"/>
                  </a:lnTo>
                  <a:cubicBezTo>
                    <a:pt x="3716" y="16218"/>
                    <a:pt x="3828" y="16264"/>
                    <a:pt x="3946" y="16264"/>
                  </a:cubicBezTo>
                  <a:cubicBezTo>
                    <a:pt x="4065" y="16264"/>
                    <a:pt x="4176" y="16218"/>
                    <a:pt x="4260" y="16133"/>
                  </a:cubicBezTo>
                  <a:lnTo>
                    <a:pt x="4682" y="15707"/>
                  </a:lnTo>
                  <a:cubicBezTo>
                    <a:pt x="4802" y="15586"/>
                    <a:pt x="4837" y="15411"/>
                    <a:pt x="4788" y="15257"/>
                  </a:cubicBezTo>
                  <a:lnTo>
                    <a:pt x="5602" y="15257"/>
                  </a:lnTo>
                  <a:cubicBezTo>
                    <a:pt x="5749" y="15257"/>
                    <a:pt x="5868" y="15138"/>
                    <a:pt x="5868" y="14992"/>
                  </a:cubicBezTo>
                  <a:cubicBezTo>
                    <a:pt x="5868" y="14845"/>
                    <a:pt x="5749" y="14726"/>
                    <a:pt x="5602" y="14726"/>
                  </a:cubicBezTo>
                  <a:lnTo>
                    <a:pt x="5038" y="14726"/>
                  </a:lnTo>
                  <a:cubicBezTo>
                    <a:pt x="5157" y="14646"/>
                    <a:pt x="5236" y="14510"/>
                    <a:pt x="5236" y="14356"/>
                  </a:cubicBezTo>
                  <a:lnTo>
                    <a:pt x="5236" y="13752"/>
                  </a:lnTo>
                  <a:cubicBezTo>
                    <a:pt x="5236" y="13508"/>
                    <a:pt x="5037" y="13310"/>
                    <a:pt x="4793" y="13310"/>
                  </a:cubicBezTo>
                  <a:lnTo>
                    <a:pt x="4532" y="13310"/>
                  </a:lnTo>
                  <a:cubicBezTo>
                    <a:pt x="4525" y="13272"/>
                    <a:pt x="4521" y="13223"/>
                    <a:pt x="4521" y="13190"/>
                  </a:cubicBezTo>
                  <a:lnTo>
                    <a:pt x="4682" y="13028"/>
                  </a:lnTo>
                  <a:cubicBezTo>
                    <a:pt x="4852" y="12855"/>
                    <a:pt x="4852" y="12574"/>
                    <a:pt x="4682" y="12401"/>
                  </a:cubicBezTo>
                  <a:lnTo>
                    <a:pt x="4260" y="11976"/>
                  </a:lnTo>
                  <a:cubicBezTo>
                    <a:pt x="4176" y="11892"/>
                    <a:pt x="4065" y="11845"/>
                    <a:pt x="3946" y="11845"/>
                  </a:cubicBezTo>
                  <a:cubicBezTo>
                    <a:pt x="3826" y="11845"/>
                    <a:pt x="3716" y="11892"/>
                    <a:pt x="3632" y="11975"/>
                  </a:cubicBezTo>
                  <a:lnTo>
                    <a:pt x="3448" y="12162"/>
                  </a:lnTo>
                  <a:cubicBezTo>
                    <a:pt x="3417" y="12140"/>
                    <a:pt x="3381" y="12111"/>
                    <a:pt x="3359" y="12087"/>
                  </a:cubicBezTo>
                  <a:lnTo>
                    <a:pt x="3359" y="11857"/>
                  </a:lnTo>
                  <a:cubicBezTo>
                    <a:pt x="3359" y="11701"/>
                    <a:pt x="3277" y="11563"/>
                    <a:pt x="3154" y="11484"/>
                  </a:cubicBezTo>
                  <a:lnTo>
                    <a:pt x="3154" y="10840"/>
                  </a:lnTo>
                  <a:cubicBezTo>
                    <a:pt x="3793" y="11180"/>
                    <a:pt x="4504" y="11404"/>
                    <a:pt x="5261" y="11481"/>
                  </a:cubicBezTo>
                  <a:lnTo>
                    <a:pt x="5261" y="12020"/>
                  </a:lnTo>
                  <a:cubicBezTo>
                    <a:pt x="5261" y="12737"/>
                    <a:pt x="5842" y="13320"/>
                    <a:pt x="6558" y="13320"/>
                  </a:cubicBezTo>
                  <a:lnTo>
                    <a:pt x="7770" y="13320"/>
                  </a:lnTo>
                  <a:lnTo>
                    <a:pt x="7770" y="14726"/>
                  </a:lnTo>
                  <a:lnTo>
                    <a:pt x="7196" y="14726"/>
                  </a:lnTo>
                  <a:cubicBezTo>
                    <a:pt x="7050" y="14726"/>
                    <a:pt x="6930" y="14845"/>
                    <a:pt x="6930" y="14992"/>
                  </a:cubicBezTo>
                  <a:cubicBezTo>
                    <a:pt x="6930" y="15138"/>
                    <a:pt x="7049" y="15257"/>
                    <a:pt x="7196" y="15257"/>
                  </a:cubicBezTo>
                  <a:lnTo>
                    <a:pt x="7859" y="15257"/>
                  </a:lnTo>
                  <a:cubicBezTo>
                    <a:pt x="8103" y="15257"/>
                    <a:pt x="8302" y="15058"/>
                    <a:pt x="8302" y="14814"/>
                  </a:cubicBezTo>
                  <a:lnTo>
                    <a:pt x="8302" y="13320"/>
                  </a:lnTo>
                  <a:lnTo>
                    <a:pt x="10296" y="13320"/>
                  </a:lnTo>
                  <a:cubicBezTo>
                    <a:pt x="11012" y="13320"/>
                    <a:pt x="11593" y="12737"/>
                    <a:pt x="11593" y="12020"/>
                  </a:cubicBezTo>
                  <a:lnTo>
                    <a:pt x="11593" y="8956"/>
                  </a:lnTo>
                  <a:lnTo>
                    <a:pt x="12618" y="8956"/>
                  </a:lnTo>
                  <a:cubicBezTo>
                    <a:pt x="12881" y="8956"/>
                    <a:pt x="13093" y="8850"/>
                    <a:pt x="13200" y="8663"/>
                  </a:cubicBezTo>
                  <a:cubicBezTo>
                    <a:pt x="13305" y="8477"/>
                    <a:pt x="13290" y="8240"/>
                    <a:pt x="13157" y="8014"/>
                  </a:cubicBezTo>
                  <a:lnTo>
                    <a:pt x="11578" y="5344"/>
                  </a:lnTo>
                  <a:cubicBezTo>
                    <a:pt x="11478" y="3922"/>
                    <a:pt x="10858" y="2596"/>
                    <a:pt x="9827" y="1605"/>
                  </a:cubicBezTo>
                  <a:cubicBezTo>
                    <a:pt x="9775" y="1555"/>
                    <a:pt x="9709" y="1530"/>
                    <a:pt x="9643" y="1530"/>
                  </a:cubicBezTo>
                  <a:cubicBezTo>
                    <a:pt x="9573" y="1530"/>
                    <a:pt x="9503" y="1558"/>
                    <a:pt x="9451" y="1612"/>
                  </a:cubicBezTo>
                  <a:cubicBezTo>
                    <a:pt x="9349" y="1718"/>
                    <a:pt x="9352" y="1886"/>
                    <a:pt x="9458" y="1988"/>
                  </a:cubicBezTo>
                  <a:cubicBezTo>
                    <a:pt x="10408" y="2902"/>
                    <a:pt x="10974" y="4128"/>
                    <a:pt x="11052" y="5441"/>
                  </a:cubicBezTo>
                  <a:cubicBezTo>
                    <a:pt x="11055" y="5483"/>
                    <a:pt x="11067" y="5524"/>
                    <a:pt x="11089" y="5560"/>
                  </a:cubicBezTo>
                  <a:lnTo>
                    <a:pt x="12699" y="8284"/>
                  </a:lnTo>
                  <a:cubicBezTo>
                    <a:pt x="12740" y="8354"/>
                    <a:pt x="12740" y="8394"/>
                    <a:pt x="12739" y="8399"/>
                  </a:cubicBezTo>
                  <a:cubicBezTo>
                    <a:pt x="12733" y="8404"/>
                    <a:pt x="12699" y="8425"/>
                    <a:pt x="12618" y="8425"/>
                  </a:cubicBezTo>
                  <a:lnTo>
                    <a:pt x="11328" y="8425"/>
                  </a:lnTo>
                  <a:cubicBezTo>
                    <a:pt x="11181" y="8425"/>
                    <a:pt x="11062" y="8544"/>
                    <a:pt x="11062" y="8691"/>
                  </a:cubicBezTo>
                  <a:lnTo>
                    <a:pt x="11062" y="10333"/>
                  </a:lnTo>
                  <a:lnTo>
                    <a:pt x="9222" y="10333"/>
                  </a:lnTo>
                  <a:cubicBezTo>
                    <a:pt x="9075" y="10333"/>
                    <a:pt x="8956" y="10452"/>
                    <a:pt x="8956" y="10599"/>
                  </a:cubicBezTo>
                  <a:cubicBezTo>
                    <a:pt x="8956" y="10746"/>
                    <a:pt x="9075" y="10865"/>
                    <a:pt x="9222" y="10865"/>
                  </a:cubicBezTo>
                  <a:lnTo>
                    <a:pt x="11062" y="10865"/>
                  </a:lnTo>
                  <a:lnTo>
                    <a:pt x="11062" y="12020"/>
                  </a:lnTo>
                  <a:cubicBezTo>
                    <a:pt x="11062" y="12443"/>
                    <a:pt x="10718" y="12787"/>
                    <a:pt x="10296" y="12787"/>
                  </a:cubicBezTo>
                  <a:lnTo>
                    <a:pt x="6558" y="12787"/>
                  </a:lnTo>
                  <a:cubicBezTo>
                    <a:pt x="6136" y="12787"/>
                    <a:pt x="5793" y="12443"/>
                    <a:pt x="5793" y="12020"/>
                  </a:cubicBezTo>
                  <a:lnTo>
                    <a:pt x="5793" y="11236"/>
                  </a:lnTo>
                  <a:cubicBezTo>
                    <a:pt x="5793" y="11095"/>
                    <a:pt x="5683" y="10978"/>
                    <a:pt x="5542" y="10970"/>
                  </a:cubicBezTo>
                  <a:cubicBezTo>
                    <a:pt x="5420" y="10964"/>
                    <a:pt x="5299" y="10951"/>
                    <a:pt x="5179" y="10936"/>
                  </a:cubicBezTo>
                  <a:lnTo>
                    <a:pt x="5179" y="8304"/>
                  </a:lnTo>
                  <a:cubicBezTo>
                    <a:pt x="5180" y="8276"/>
                    <a:pt x="5206" y="8210"/>
                    <a:pt x="5227" y="8189"/>
                  </a:cubicBezTo>
                  <a:lnTo>
                    <a:pt x="5526" y="7890"/>
                  </a:lnTo>
                  <a:cubicBezTo>
                    <a:pt x="5645" y="7771"/>
                    <a:pt x="5728" y="7568"/>
                    <a:pt x="5728" y="7400"/>
                  </a:cubicBezTo>
                  <a:lnTo>
                    <a:pt x="5728" y="6823"/>
                  </a:lnTo>
                  <a:cubicBezTo>
                    <a:pt x="5728" y="6677"/>
                    <a:pt x="5609" y="6558"/>
                    <a:pt x="5462" y="6558"/>
                  </a:cubicBezTo>
                  <a:cubicBezTo>
                    <a:pt x="5315" y="6558"/>
                    <a:pt x="5197" y="6677"/>
                    <a:pt x="5197" y="6823"/>
                  </a:cubicBezTo>
                  <a:lnTo>
                    <a:pt x="5197" y="7399"/>
                  </a:lnTo>
                  <a:cubicBezTo>
                    <a:pt x="5196" y="7428"/>
                    <a:pt x="5169" y="7493"/>
                    <a:pt x="5149" y="7515"/>
                  </a:cubicBezTo>
                  <a:lnTo>
                    <a:pt x="4851" y="7814"/>
                  </a:lnTo>
                  <a:cubicBezTo>
                    <a:pt x="4731" y="7933"/>
                    <a:pt x="4648" y="8135"/>
                    <a:pt x="4648" y="8304"/>
                  </a:cubicBezTo>
                  <a:lnTo>
                    <a:pt x="4648" y="10840"/>
                  </a:lnTo>
                  <a:cubicBezTo>
                    <a:pt x="4532" y="10813"/>
                    <a:pt x="4417" y="10781"/>
                    <a:pt x="4305" y="10746"/>
                  </a:cubicBezTo>
                  <a:lnTo>
                    <a:pt x="4305" y="6728"/>
                  </a:lnTo>
                  <a:cubicBezTo>
                    <a:pt x="4595" y="6620"/>
                    <a:pt x="4802" y="6340"/>
                    <a:pt x="4802" y="6013"/>
                  </a:cubicBezTo>
                  <a:cubicBezTo>
                    <a:pt x="4802" y="5592"/>
                    <a:pt x="4460" y="5249"/>
                    <a:pt x="4039" y="5249"/>
                  </a:cubicBezTo>
                  <a:cubicBezTo>
                    <a:pt x="3618" y="5249"/>
                    <a:pt x="3275" y="5592"/>
                    <a:pt x="3275" y="6013"/>
                  </a:cubicBezTo>
                  <a:cubicBezTo>
                    <a:pt x="3275" y="6340"/>
                    <a:pt x="3483" y="6620"/>
                    <a:pt x="3773" y="6728"/>
                  </a:cubicBezTo>
                  <a:lnTo>
                    <a:pt x="3773" y="10549"/>
                  </a:lnTo>
                  <a:cubicBezTo>
                    <a:pt x="3641" y="10491"/>
                    <a:pt x="3512" y="10429"/>
                    <a:pt x="3387" y="10361"/>
                  </a:cubicBezTo>
                  <a:lnTo>
                    <a:pt x="3387" y="7694"/>
                  </a:lnTo>
                  <a:cubicBezTo>
                    <a:pt x="3387" y="7525"/>
                    <a:pt x="3303" y="7323"/>
                    <a:pt x="3184" y="7204"/>
                  </a:cubicBezTo>
                  <a:lnTo>
                    <a:pt x="2637" y="6656"/>
                  </a:lnTo>
                  <a:cubicBezTo>
                    <a:pt x="2616" y="6635"/>
                    <a:pt x="2589" y="6569"/>
                    <a:pt x="2588" y="6541"/>
                  </a:cubicBezTo>
                  <a:lnTo>
                    <a:pt x="2588" y="4838"/>
                  </a:lnTo>
                  <a:cubicBezTo>
                    <a:pt x="2879" y="4729"/>
                    <a:pt x="3086" y="4450"/>
                    <a:pt x="3086" y="4123"/>
                  </a:cubicBezTo>
                  <a:cubicBezTo>
                    <a:pt x="3086" y="3701"/>
                    <a:pt x="2743" y="3358"/>
                    <a:pt x="2322" y="3358"/>
                  </a:cubicBezTo>
                  <a:cubicBezTo>
                    <a:pt x="1901" y="3358"/>
                    <a:pt x="1559" y="3701"/>
                    <a:pt x="1559" y="4123"/>
                  </a:cubicBezTo>
                  <a:cubicBezTo>
                    <a:pt x="1559" y="4450"/>
                    <a:pt x="1767" y="4729"/>
                    <a:pt x="2056" y="4838"/>
                  </a:cubicBezTo>
                  <a:lnTo>
                    <a:pt x="2056" y="6541"/>
                  </a:lnTo>
                  <a:cubicBezTo>
                    <a:pt x="2056" y="6709"/>
                    <a:pt x="2141" y="6911"/>
                    <a:pt x="2260" y="7030"/>
                  </a:cubicBezTo>
                  <a:lnTo>
                    <a:pt x="2807" y="7579"/>
                  </a:lnTo>
                  <a:cubicBezTo>
                    <a:pt x="2826" y="7600"/>
                    <a:pt x="2854" y="7665"/>
                    <a:pt x="2855" y="7694"/>
                  </a:cubicBezTo>
                  <a:lnTo>
                    <a:pt x="2855" y="10032"/>
                  </a:lnTo>
                  <a:cubicBezTo>
                    <a:pt x="1509" y="9084"/>
                    <a:pt x="635" y="7516"/>
                    <a:pt x="635" y="5756"/>
                  </a:cubicBezTo>
                  <a:cubicBezTo>
                    <a:pt x="635" y="3668"/>
                    <a:pt x="1865" y="1862"/>
                    <a:pt x="3638" y="1026"/>
                  </a:cubicBezTo>
                  <a:lnTo>
                    <a:pt x="3638" y="2232"/>
                  </a:lnTo>
                  <a:cubicBezTo>
                    <a:pt x="3348" y="2340"/>
                    <a:pt x="3141" y="2619"/>
                    <a:pt x="3141" y="2948"/>
                  </a:cubicBezTo>
                  <a:cubicBezTo>
                    <a:pt x="3141" y="3369"/>
                    <a:pt x="3483" y="3712"/>
                    <a:pt x="3904" y="3712"/>
                  </a:cubicBezTo>
                  <a:cubicBezTo>
                    <a:pt x="4324" y="3712"/>
                    <a:pt x="4666" y="3369"/>
                    <a:pt x="4666" y="2948"/>
                  </a:cubicBezTo>
                  <a:cubicBezTo>
                    <a:pt x="4666" y="2619"/>
                    <a:pt x="4459" y="2340"/>
                    <a:pt x="4169" y="2232"/>
                  </a:cubicBezTo>
                  <a:lnTo>
                    <a:pt x="4169" y="810"/>
                  </a:lnTo>
                  <a:cubicBezTo>
                    <a:pt x="4696" y="631"/>
                    <a:pt x="5262" y="532"/>
                    <a:pt x="5849" y="532"/>
                  </a:cubicBezTo>
                  <a:cubicBezTo>
                    <a:pt x="6667" y="532"/>
                    <a:pt x="7450" y="717"/>
                    <a:pt x="8177" y="1081"/>
                  </a:cubicBezTo>
                  <a:cubicBezTo>
                    <a:pt x="8215" y="1100"/>
                    <a:pt x="8255" y="1109"/>
                    <a:pt x="8295" y="1109"/>
                  </a:cubicBezTo>
                  <a:cubicBezTo>
                    <a:pt x="8393" y="1109"/>
                    <a:pt x="8486" y="1056"/>
                    <a:pt x="8533" y="962"/>
                  </a:cubicBezTo>
                  <a:cubicBezTo>
                    <a:pt x="8599" y="831"/>
                    <a:pt x="8546" y="672"/>
                    <a:pt x="8415" y="605"/>
                  </a:cubicBezTo>
                  <a:cubicBezTo>
                    <a:pt x="7614" y="205"/>
                    <a:pt x="6751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6"/>
            <p:cNvSpPr/>
            <p:nvPr/>
          </p:nvSpPr>
          <p:spPr>
            <a:xfrm>
              <a:off x="2201295" y="1609919"/>
              <a:ext cx="17678" cy="51973"/>
            </a:xfrm>
            <a:custGeom>
              <a:avLst/>
              <a:gdLst/>
              <a:ahLst/>
              <a:cxnLst/>
              <a:rect l="l" t="t" r="r" b="b"/>
              <a:pathLst>
                <a:path w="533" h="1567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00"/>
                  </a:lnTo>
                  <a:cubicBezTo>
                    <a:pt x="0" y="1447"/>
                    <a:pt x="119" y="1566"/>
                    <a:pt x="266" y="1566"/>
                  </a:cubicBezTo>
                  <a:cubicBezTo>
                    <a:pt x="413" y="1566"/>
                    <a:pt x="532" y="1447"/>
                    <a:pt x="532" y="1300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6"/>
            <p:cNvSpPr/>
            <p:nvPr/>
          </p:nvSpPr>
          <p:spPr>
            <a:xfrm>
              <a:off x="1943285" y="1875093"/>
              <a:ext cx="92769" cy="93466"/>
            </a:xfrm>
            <a:custGeom>
              <a:avLst/>
              <a:gdLst/>
              <a:ahLst/>
              <a:cxnLst/>
              <a:rect l="l" t="t" r="r" b="b"/>
              <a:pathLst>
                <a:path w="2797" h="2818" extrusionOk="0">
                  <a:moveTo>
                    <a:pt x="1398" y="532"/>
                  </a:moveTo>
                  <a:cubicBezTo>
                    <a:pt x="1875" y="532"/>
                    <a:pt x="2265" y="926"/>
                    <a:pt x="2265" y="1409"/>
                  </a:cubicBezTo>
                  <a:cubicBezTo>
                    <a:pt x="2265" y="1893"/>
                    <a:pt x="1876" y="2286"/>
                    <a:pt x="1398" y="2286"/>
                  </a:cubicBezTo>
                  <a:cubicBezTo>
                    <a:pt x="921" y="2286"/>
                    <a:pt x="532" y="1893"/>
                    <a:pt x="532" y="1409"/>
                  </a:cubicBezTo>
                  <a:cubicBezTo>
                    <a:pt x="532" y="926"/>
                    <a:pt x="921" y="532"/>
                    <a:pt x="1398" y="532"/>
                  </a:cubicBezTo>
                  <a:close/>
                  <a:moveTo>
                    <a:pt x="1398" y="1"/>
                  </a:moveTo>
                  <a:cubicBezTo>
                    <a:pt x="628" y="1"/>
                    <a:pt x="1" y="633"/>
                    <a:pt x="1" y="1409"/>
                  </a:cubicBezTo>
                  <a:cubicBezTo>
                    <a:pt x="1" y="2186"/>
                    <a:pt x="628" y="2818"/>
                    <a:pt x="1398" y="2818"/>
                  </a:cubicBezTo>
                  <a:cubicBezTo>
                    <a:pt x="2169" y="2818"/>
                    <a:pt x="2796" y="2186"/>
                    <a:pt x="2796" y="1409"/>
                  </a:cubicBezTo>
                  <a:cubicBezTo>
                    <a:pt x="2796" y="633"/>
                    <a:pt x="2169" y="1"/>
                    <a:pt x="1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6"/>
            <p:cNvSpPr/>
            <p:nvPr/>
          </p:nvSpPr>
          <p:spPr>
            <a:xfrm>
              <a:off x="1964944" y="1896984"/>
              <a:ext cx="49420" cy="49718"/>
            </a:xfrm>
            <a:custGeom>
              <a:avLst/>
              <a:gdLst/>
              <a:ahLst/>
              <a:cxnLst/>
              <a:rect l="l" t="t" r="r" b="b"/>
              <a:pathLst>
                <a:path w="1490" h="1499" extrusionOk="0">
                  <a:moveTo>
                    <a:pt x="745" y="533"/>
                  </a:moveTo>
                  <a:cubicBezTo>
                    <a:pt x="863" y="533"/>
                    <a:pt x="959" y="630"/>
                    <a:pt x="959" y="749"/>
                  </a:cubicBezTo>
                  <a:cubicBezTo>
                    <a:pt x="959" y="869"/>
                    <a:pt x="863" y="967"/>
                    <a:pt x="745" y="967"/>
                  </a:cubicBezTo>
                  <a:cubicBezTo>
                    <a:pt x="628" y="967"/>
                    <a:pt x="532" y="869"/>
                    <a:pt x="532" y="749"/>
                  </a:cubicBezTo>
                  <a:cubicBezTo>
                    <a:pt x="532" y="630"/>
                    <a:pt x="628" y="533"/>
                    <a:pt x="745" y="533"/>
                  </a:cubicBezTo>
                  <a:close/>
                  <a:moveTo>
                    <a:pt x="745" y="1"/>
                  </a:moveTo>
                  <a:cubicBezTo>
                    <a:pt x="335" y="1"/>
                    <a:pt x="1" y="336"/>
                    <a:pt x="1" y="749"/>
                  </a:cubicBezTo>
                  <a:cubicBezTo>
                    <a:pt x="1" y="1162"/>
                    <a:pt x="335" y="1499"/>
                    <a:pt x="745" y="1499"/>
                  </a:cubicBezTo>
                  <a:cubicBezTo>
                    <a:pt x="1156" y="1499"/>
                    <a:pt x="1489" y="1162"/>
                    <a:pt x="1489" y="749"/>
                  </a:cubicBezTo>
                  <a:cubicBezTo>
                    <a:pt x="1489" y="336"/>
                    <a:pt x="1156" y="1"/>
                    <a:pt x="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6"/>
            <p:cNvSpPr/>
            <p:nvPr/>
          </p:nvSpPr>
          <p:spPr>
            <a:xfrm>
              <a:off x="2058675" y="1563053"/>
              <a:ext cx="50647" cy="78441"/>
            </a:xfrm>
            <a:custGeom>
              <a:avLst/>
              <a:gdLst/>
              <a:ahLst/>
              <a:cxnLst/>
              <a:rect l="l" t="t" r="r" b="b"/>
              <a:pathLst>
                <a:path w="1527" h="2365" extrusionOk="0">
                  <a:moveTo>
                    <a:pt x="763" y="532"/>
                  </a:moveTo>
                  <a:cubicBezTo>
                    <a:pt x="891" y="532"/>
                    <a:pt x="995" y="636"/>
                    <a:pt x="995" y="764"/>
                  </a:cubicBezTo>
                  <a:cubicBezTo>
                    <a:pt x="995" y="893"/>
                    <a:pt x="890" y="997"/>
                    <a:pt x="763" y="997"/>
                  </a:cubicBezTo>
                  <a:cubicBezTo>
                    <a:pt x="636" y="997"/>
                    <a:pt x="532" y="893"/>
                    <a:pt x="532" y="764"/>
                  </a:cubicBezTo>
                  <a:cubicBezTo>
                    <a:pt x="532" y="637"/>
                    <a:pt x="636" y="532"/>
                    <a:pt x="763" y="532"/>
                  </a:cubicBezTo>
                  <a:close/>
                  <a:moveTo>
                    <a:pt x="763" y="1"/>
                  </a:moveTo>
                  <a:cubicBezTo>
                    <a:pt x="342" y="1"/>
                    <a:pt x="0" y="343"/>
                    <a:pt x="0" y="765"/>
                  </a:cubicBezTo>
                  <a:cubicBezTo>
                    <a:pt x="0" y="1093"/>
                    <a:pt x="208" y="1372"/>
                    <a:pt x="497" y="1480"/>
                  </a:cubicBezTo>
                  <a:lnTo>
                    <a:pt x="497" y="2098"/>
                  </a:lnTo>
                  <a:cubicBezTo>
                    <a:pt x="497" y="2245"/>
                    <a:pt x="616" y="2364"/>
                    <a:pt x="763" y="2364"/>
                  </a:cubicBezTo>
                  <a:cubicBezTo>
                    <a:pt x="910" y="2364"/>
                    <a:pt x="1029" y="2245"/>
                    <a:pt x="1029" y="2098"/>
                  </a:cubicBezTo>
                  <a:lnTo>
                    <a:pt x="1029" y="1480"/>
                  </a:lnTo>
                  <a:cubicBezTo>
                    <a:pt x="1320" y="1372"/>
                    <a:pt x="1527" y="1093"/>
                    <a:pt x="1527" y="765"/>
                  </a:cubicBezTo>
                  <a:cubicBezTo>
                    <a:pt x="1527" y="343"/>
                    <a:pt x="1184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5" name="Google Shape;2125;p56"/>
          <p:cNvGrpSpPr/>
          <p:nvPr/>
        </p:nvGrpSpPr>
        <p:grpSpPr>
          <a:xfrm>
            <a:off x="4989180" y="3062342"/>
            <a:ext cx="553326" cy="415865"/>
            <a:chOff x="5351113" y="3220301"/>
            <a:chExt cx="602620" cy="452372"/>
          </a:xfrm>
        </p:grpSpPr>
        <p:sp>
          <p:nvSpPr>
            <p:cNvPr id="2126" name="Google Shape;2126;p56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6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6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6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6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6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6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6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6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6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6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6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6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6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6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6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6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6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6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5" name="Google Shape;2145;p56"/>
          <p:cNvGrpSpPr/>
          <p:nvPr/>
        </p:nvGrpSpPr>
        <p:grpSpPr>
          <a:xfrm>
            <a:off x="343516" y="2295743"/>
            <a:ext cx="475373" cy="465364"/>
            <a:chOff x="7441661" y="3145176"/>
            <a:chExt cx="588988" cy="602023"/>
          </a:xfrm>
        </p:grpSpPr>
        <p:sp>
          <p:nvSpPr>
            <p:cNvPr id="2146" name="Google Shape;2146;p56"/>
            <p:cNvSpPr/>
            <p:nvPr/>
          </p:nvSpPr>
          <p:spPr>
            <a:xfrm>
              <a:off x="7479339" y="3187365"/>
              <a:ext cx="494129" cy="534129"/>
            </a:xfrm>
            <a:custGeom>
              <a:avLst/>
              <a:gdLst/>
              <a:ahLst/>
              <a:cxnLst/>
              <a:rect l="l" t="t" r="r" b="b"/>
              <a:pathLst>
                <a:path w="14898" h="16104" extrusionOk="0">
                  <a:moveTo>
                    <a:pt x="1303" y="2466"/>
                  </a:moveTo>
                  <a:lnTo>
                    <a:pt x="1303" y="3235"/>
                  </a:lnTo>
                  <a:lnTo>
                    <a:pt x="533" y="3235"/>
                  </a:lnTo>
                  <a:lnTo>
                    <a:pt x="533" y="2466"/>
                  </a:lnTo>
                  <a:close/>
                  <a:moveTo>
                    <a:pt x="10636" y="1124"/>
                  </a:moveTo>
                  <a:cubicBezTo>
                    <a:pt x="11817" y="1124"/>
                    <a:pt x="12778" y="2083"/>
                    <a:pt x="12778" y="3262"/>
                  </a:cubicBezTo>
                  <a:lnTo>
                    <a:pt x="12778" y="3726"/>
                  </a:lnTo>
                  <a:cubicBezTo>
                    <a:pt x="12526" y="3374"/>
                    <a:pt x="12185" y="3090"/>
                    <a:pt x="11753" y="2870"/>
                  </a:cubicBezTo>
                  <a:cubicBezTo>
                    <a:pt x="11402" y="2692"/>
                    <a:pt x="10899" y="2498"/>
                    <a:pt x="9992" y="2385"/>
                  </a:cubicBezTo>
                  <a:lnTo>
                    <a:pt x="9992" y="1635"/>
                  </a:lnTo>
                  <a:cubicBezTo>
                    <a:pt x="9992" y="1498"/>
                    <a:pt x="9976" y="1367"/>
                    <a:pt x="9944" y="1239"/>
                  </a:cubicBezTo>
                  <a:cubicBezTo>
                    <a:pt x="10162" y="1165"/>
                    <a:pt x="10394" y="1124"/>
                    <a:pt x="10636" y="1124"/>
                  </a:cubicBezTo>
                  <a:close/>
                  <a:moveTo>
                    <a:pt x="3091" y="7842"/>
                  </a:moveTo>
                  <a:lnTo>
                    <a:pt x="3091" y="8874"/>
                  </a:lnTo>
                  <a:lnTo>
                    <a:pt x="2791" y="8874"/>
                  </a:lnTo>
                  <a:cubicBezTo>
                    <a:pt x="2644" y="8874"/>
                    <a:pt x="2525" y="8992"/>
                    <a:pt x="2525" y="9139"/>
                  </a:cubicBezTo>
                  <a:cubicBezTo>
                    <a:pt x="2525" y="9287"/>
                    <a:pt x="2644" y="9405"/>
                    <a:pt x="2791" y="9405"/>
                  </a:cubicBezTo>
                  <a:lnTo>
                    <a:pt x="3091" y="9405"/>
                  </a:lnTo>
                  <a:lnTo>
                    <a:pt x="3091" y="9800"/>
                  </a:lnTo>
                  <a:cubicBezTo>
                    <a:pt x="3091" y="10018"/>
                    <a:pt x="3106" y="10232"/>
                    <a:pt x="3132" y="10442"/>
                  </a:cubicBezTo>
                  <a:cubicBezTo>
                    <a:pt x="2516" y="10375"/>
                    <a:pt x="2035" y="9854"/>
                    <a:pt x="2035" y="9220"/>
                  </a:cubicBezTo>
                  <a:lnTo>
                    <a:pt x="2035" y="9059"/>
                  </a:lnTo>
                  <a:cubicBezTo>
                    <a:pt x="2035" y="8440"/>
                    <a:pt x="2495" y="7927"/>
                    <a:pt x="3091" y="7842"/>
                  </a:cubicBezTo>
                  <a:close/>
                  <a:moveTo>
                    <a:pt x="13309" y="7842"/>
                  </a:moveTo>
                  <a:cubicBezTo>
                    <a:pt x="13905" y="7927"/>
                    <a:pt x="14366" y="8440"/>
                    <a:pt x="14366" y="9059"/>
                  </a:cubicBezTo>
                  <a:lnTo>
                    <a:pt x="14366" y="9220"/>
                  </a:lnTo>
                  <a:cubicBezTo>
                    <a:pt x="14366" y="9854"/>
                    <a:pt x="13885" y="10376"/>
                    <a:pt x="13267" y="10442"/>
                  </a:cubicBezTo>
                  <a:cubicBezTo>
                    <a:pt x="13295" y="10231"/>
                    <a:pt x="13309" y="10016"/>
                    <a:pt x="13309" y="9800"/>
                  </a:cubicBezTo>
                  <a:lnTo>
                    <a:pt x="13309" y="9406"/>
                  </a:lnTo>
                  <a:lnTo>
                    <a:pt x="13610" y="9406"/>
                  </a:lnTo>
                  <a:cubicBezTo>
                    <a:pt x="13757" y="9406"/>
                    <a:pt x="13875" y="9287"/>
                    <a:pt x="13875" y="9140"/>
                  </a:cubicBezTo>
                  <a:cubicBezTo>
                    <a:pt x="13875" y="8993"/>
                    <a:pt x="13757" y="8874"/>
                    <a:pt x="13610" y="8874"/>
                  </a:cubicBezTo>
                  <a:lnTo>
                    <a:pt x="13309" y="8874"/>
                  </a:lnTo>
                  <a:lnTo>
                    <a:pt x="13309" y="7842"/>
                  </a:lnTo>
                  <a:close/>
                  <a:moveTo>
                    <a:pt x="4728" y="0"/>
                  </a:moveTo>
                  <a:cubicBezTo>
                    <a:pt x="3826" y="0"/>
                    <a:pt x="3091" y="733"/>
                    <a:pt x="3091" y="1635"/>
                  </a:cubicBezTo>
                  <a:lnTo>
                    <a:pt x="3091" y="4541"/>
                  </a:lnTo>
                  <a:lnTo>
                    <a:pt x="2327" y="4541"/>
                  </a:lnTo>
                  <a:cubicBezTo>
                    <a:pt x="2307" y="4539"/>
                    <a:pt x="2267" y="4519"/>
                    <a:pt x="2255" y="4506"/>
                  </a:cubicBezTo>
                  <a:lnTo>
                    <a:pt x="1645" y="3687"/>
                  </a:lnTo>
                  <a:cubicBezTo>
                    <a:pt x="1760" y="3607"/>
                    <a:pt x="1835" y="3475"/>
                    <a:pt x="1835" y="3325"/>
                  </a:cubicBezTo>
                  <a:lnTo>
                    <a:pt x="1835" y="2378"/>
                  </a:lnTo>
                  <a:cubicBezTo>
                    <a:pt x="1835" y="2134"/>
                    <a:pt x="1636" y="1934"/>
                    <a:pt x="1391" y="1934"/>
                  </a:cubicBezTo>
                  <a:lnTo>
                    <a:pt x="443" y="1934"/>
                  </a:lnTo>
                  <a:cubicBezTo>
                    <a:pt x="199" y="1934"/>
                    <a:pt x="1" y="2134"/>
                    <a:pt x="1" y="2378"/>
                  </a:cubicBezTo>
                  <a:lnTo>
                    <a:pt x="1" y="3325"/>
                  </a:lnTo>
                  <a:cubicBezTo>
                    <a:pt x="1" y="3569"/>
                    <a:pt x="199" y="3767"/>
                    <a:pt x="443" y="3767"/>
                  </a:cubicBezTo>
                  <a:lnTo>
                    <a:pt x="1042" y="3767"/>
                  </a:lnTo>
                  <a:lnTo>
                    <a:pt x="1829" y="4824"/>
                  </a:lnTo>
                  <a:cubicBezTo>
                    <a:pt x="1935" y="4967"/>
                    <a:pt x="2145" y="5072"/>
                    <a:pt x="2324" y="5072"/>
                  </a:cubicBezTo>
                  <a:lnTo>
                    <a:pt x="3091" y="5072"/>
                  </a:lnTo>
                  <a:lnTo>
                    <a:pt x="3091" y="7306"/>
                  </a:lnTo>
                  <a:cubicBezTo>
                    <a:pt x="2201" y="7394"/>
                    <a:pt x="1503" y="8146"/>
                    <a:pt x="1503" y="9059"/>
                  </a:cubicBezTo>
                  <a:lnTo>
                    <a:pt x="1503" y="9220"/>
                  </a:lnTo>
                  <a:cubicBezTo>
                    <a:pt x="1503" y="10180"/>
                    <a:pt x="2275" y="10962"/>
                    <a:pt x="3231" y="10980"/>
                  </a:cubicBezTo>
                  <a:cubicBezTo>
                    <a:pt x="3626" y="12635"/>
                    <a:pt x="4835" y="13978"/>
                    <a:pt x="6410" y="14562"/>
                  </a:cubicBezTo>
                  <a:lnTo>
                    <a:pt x="6410" y="15660"/>
                  </a:lnTo>
                  <a:cubicBezTo>
                    <a:pt x="6410" y="15904"/>
                    <a:pt x="6608" y="16103"/>
                    <a:pt x="6852" y="16103"/>
                  </a:cubicBezTo>
                  <a:lnTo>
                    <a:pt x="7708" y="16103"/>
                  </a:lnTo>
                  <a:cubicBezTo>
                    <a:pt x="7853" y="16103"/>
                    <a:pt x="7973" y="15984"/>
                    <a:pt x="7973" y="15838"/>
                  </a:cubicBezTo>
                  <a:cubicBezTo>
                    <a:pt x="7973" y="15691"/>
                    <a:pt x="7853" y="15572"/>
                    <a:pt x="7708" y="15572"/>
                  </a:cubicBezTo>
                  <a:lnTo>
                    <a:pt x="6941" y="15572"/>
                  </a:lnTo>
                  <a:lnTo>
                    <a:pt x="6941" y="14727"/>
                  </a:lnTo>
                  <a:cubicBezTo>
                    <a:pt x="7336" y="14825"/>
                    <a:pt x="7749" y="14879"/>
                    <a:pt x="8174" y="14879"/>
                  </a:cubicBezTo>
                  <a:lnTo>
                    <a:pt x="8227" y="14879"/>
                  </a:lnTo>
                  <a:cubicBezTo>
                    <a:pt x="8643" y="14879"/>
                    <a:pt x="9058" y="14826"/>
                    <a:pt x="9459" y="14727"/>
                  </a:cubicBezTo>
                  <a:lnTo>
                    <a:pt x="9459" y="15572"/>
                  </a:lnTo>
                  <a:lnTo>
                    <a:pt x="9302" y="15572"/>
                  </a:lnTo>
                  <a:cubicBezTo>
                    <a:pt x="9155" y="15572"/>
                    <a:pt x="9036" y="15691"/>
                    <a:pt x="9036" y="15838"/>
                  </a:cubicBezTo>
                  <a:cubicBezTo>
                    <a:pt x="9036" y="15984"/>
                    <a:pt x="9155" y="16103"/>
                    <a:pt x="9302" y="16103"/>
                  </a:cubicBezTo>
                  <a:lnTo>
                    <a:pt x="9549" y="16103"/>
                  </a:lnTo>
                  <a:cubicBezTo>
                    <a:pt x="9793" y="16103"/>
                    <a:pt x="9991" y="15904"/>
                    <a:pt x="9991" y="15660"/>
                  </a:cubicBezTo>
                  <a:lnTo>
                    <a:pt x="9991" y="14562"/>
                  </a:lnTo>
                  <a:cubicBezTo>
                    <a:pt x="10199" y="14486"/>
                    <a:pt x="10401" y="14397"/>
                    <a:pt x="10596" y="14293"/>
                  </a:cubicBezTo>
                  <a:cubicBezTo>
                    <a:pt x="10726" y="14225"/>
                    <a:pt x="10776" y="14064"/>
                    <a:pt x="10708" y="13934"/>
                  </a:cubicBezTo>
                  <a:cubicBezTo>
                    <a:pt x="10660" y="13844"/>
                    <a:pt x="10567" y="13792"/>
                    <a:pt x="10472" y="13792"/>
                  </a:cubicBezTo>
                  <a:cubicBezTo>
                    <a:pt x="10430" y="13792"/>
                    <a:pt x="10388" y="13802"/>
                    <a:pt x="10348" y="13823"/>
                  </a:cubicBezTo>
                  <a:cubicBezTo>
                    <a:pt x="9700" y="14165"/>
                    <a:pt x="8965" y="14347"/>
                    <a:pt x="8227" y="14347"/>
                  </a:cubicBezTo>
                  <a:lnTo>
                    <a:pt x="8174" y="14347"/>
                  </a:lnTo>
                  <a:cubicBezTo>
                    <a:pt x="5664" y="14347"/>
                    <a:pt x="3623" y="12308"/>
                    <a:pt x="3623" y="9800"/>
                  </a:cubicBezTo>
                  <a:lnTo>
                    <a:pt x="3623" y="5650"/>
                  </a:lnTo>
                  <a:cubicBezTo>
                    <a:pt x="3623" y="5445"/>
                    <a:pt x="3637" y="5253"/>
                    <a:pt x="3663" y="5072"/>
                  </a:cubicBezTo>
                  <a:lnTo>
                    <a:pt x="4373" y="5072"/>
                  </a:lnTo>
                  <a:cubicBezTo>
                    <a:pt x="4520" y="5072"/>
                    <a:pt x="4639" y="4953"/>
                    <a:pt x="4639" y="4807"/>
                  </a:cubicBezTo>
                  <a:cubicBezTo>
                    <a:pt x="4639" y="4659"/>
                    <a:pt x="4520" y="4541"/>
                    <a:pt x="4373" y="4541"/>
                  </a:cubicBezTo>
                  <a:lnTo>
                    <a:pt x="3795" y="4541"/>
                  </a:lnTo>
                  <a:cubicBezTo>
                    <a:pt x="3988" y="4008"/>
                    <a:pt x="4348" y="3618"/>
                    <a:pt x="4888" y="3344"/>
                  </a:cubicBezTo>
                  <a:cubicBezTo>
                    <a:pt x="5601" y="2984"/>
                    <a:pt x="6614" y="2823"/>
                    <a:pt x="8174" y="2823"/>
                  </a:cubicBezTo>
                  <a:lnTo>
                    <a:pt x="8227" y="2823"/>
                  </a:lnTo>
                  <a:cubicBezTo>
                    <a:pt x="9787" y="2823"/>
                    <a:pt x="10800" y="2984"/>
                    <a:pt x="11513" y="3344"/>
                  </a:cubicBezTo>
                  <a:cubicBezTo>
                    <a:pt x="12375" y="3782"/>
                    <a:pt x="12778" y="4514"/>
                    <a:pt x="12778" y="5650"/>
                  </a:cubicBezTo>
                  <a:lnTo>
                    <a:pt x="12778" y="9800"/>
                  </a:lnTo>
                  <a:cubicBezTo>
                    <a:pt x="12778" y="10859"/>
                    <a:pt x="12405" y="11890"/>
                    <a:pt x="11729" y="12702"/>
                  </a:cubicBezTo>
                  <a:cubicBezTo>
                    <a:pt x="11636" y="12815"/>
                    <a:pt x="11651" y="12983"/>
                    <a:pt x="11764" y="13077"/>
                  </a:cubicBezTo>
                  <a:cubicBezTo>
                    <a:pt x="11814" y="13118"/>
                    <a:pt x="11874" y="13138"/>
                    <a:pt x="11934" y="13138"/>
                  </a:cubicBezTo>
                  <a:cubicBezTo>
                    <a:pt x="12010" y="13138"/>
                    <a:pt x="12086" y="13105"/>
                    <a:pt x="12139" y="13043"/>
                  </a:cubicBezTo>
                  <a:cubicBezTo>
                    <a:pt x="12638" y="12441"/>
                    <a:pt x="12989" y="11733"/>
                    <a:pt x="13170" y="10980"/>
                  </a:cubicBezTo>
                  <a:cubicBezTo>
                    <a:pt x="14126" y="10962"/>
                    <a:pt x="14898" y="10180"/>
                    <a:pt x="14898" y="9220"/>
                  </a:cubicBezTo>
                  <a:lnTo>
                    <a:pt x="14898" y="9059"/>
                  </a:lnTo>
                  <a:cubicBezTo>
                    <a:pt x="14898" y="8146"/>
                    <a:pt x="14200" y="7394"/>
                    <a:pt x="13309" y="7306"/>
                  </a:cubicBezTo>
                  <a:lnTo>
                    <a:pt x="13309" y="3263"/>
                  </a:lnTo>
                  <a:cubicBezTo>
                    <a:pt x="13309" y="1790"/>
                    <a:pt x="12110" y="592"/>
                    <a:pt x="10636" y="592"/>
                  </a:cubicBezTo>
                  <a:cubicBezTo>
                    <a:pt x="10319" y="592"/>
                    <a:pt x="10014" y="648"/>
                    <a:pt x="9731" y="751"/>
                  </a:cubicBezTo>
                  <a:cubicBezTo>
                    <a:pt x="9440" y="300"/>
                    <a:pt x="8933" y="0"/>
                    <a:pt x="8357" y="0"/>
                  </a:cubicBezTo>
                  <a:lnTo>
                    <a:pt x="7849" y="0"/>
                  </a:lnTo>
                  <a:cubicBezTo>
                    <a:pt x="7703" y="0"/>
                    <a:pt x="7583" y="119"/>
                    <a:pt x="7583" y="266"/>
                  </a:cubicBezTo>
                  <a:cubicBezTo>
                    <a:pt x="7583" y="413"/>
                    <a:pt x="7703" y="532"/>
                    <a:pt x="7849" y="532"/>
                  </a:cubicBezTo>
                  <a:lnTo>
                    <a:pt x="8357" y="532"/>
                  </a:lnTo>
                  <a:cubicBezTo>
                    <a:pt x="8965" y="532"/>
                    <a:pt x="9461" y="1027"/>
                    <a:pt x="9461" y="1635"/>
                  </a:cubicBezTo>
                  <a:lnTo>
                    <a:pt x="9461" y="2334"/>
                  </a:lnTo>
                  <a:cubicBezTo>
                    <a:pt x="9104" y="2307"/>
                    <a:pt x="8695" y="2292"/>
                    <a:pt x="8227" y="2292"/>
                  </a:cubicBezTo>
                  <a:lnTo>
                    <a:pt x="8174" y="2292"/>
                  </a:lnTo>
                  <a:cubicBezTo>
                    <a:pt x="7065" y="2292"/>
                    <a:pt x="5661" y="2357"/>
                    <a:pt x="4648" y="2871"/>
                  </a:cubicBezTo>
                  <a:cubicBezTo>
                    <a:pt x="4216" y="3090"/>
                    <a:pt x="3875" y="3374"/>
                    <a:pt x="3623" y="3726"/>
                  </a:cubicBezTo>
                  <a:lnTo>
                    <a:pt x="3623" y="1635"/>
                  </a:lnTo>
                  <a:cubicBezTo>
                    <a:pt x="3623" y="1027"/>
                    <a:pt x="4119" y="532"/>
                    <a:pt x="4728" y="532"/>
                  </a:cubicBezTo>
                  <a:lnTo>
                    <a:pt x="6041" y="532"/>
                  </a:lnTo>
                  <a:cubicBezTo>
                    <a:pt x="6188" y="532"/>
                    <a:pt x="6307" y="413"/>
                    <a:pt x="6307" y="266"/>
                  </a:cubicBezTo>
                  <a:cubicBezTo>
                    <a:pt x="6307" y="119"/>
                    <a:pt x="6188" y="0"/>
                    <a:pt x="6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6"/>
            <p:cNvSpPr/>
            <p:nvPr/>
          </p:nvSpPr>
          <p:spPr>
            <a:xfrm>
              <a:off x="7734331" y="3455392"/>
              <a:ext cx="47927" cy="79403"/>
            </a:xfrm>
            <a:custGeom>
              <a:avLst/>
              <a:gdLst/>
              <a:ahLst/>
              <a:cxnLst/>
              <a:rect l="l" t="t" r="r" b="b"/>
              <a:pathLst>
                <a:path w="1445" h="2394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lnTo>
                    <a:pt x="0" y="1773"/>
                  </a:lnTo>
                  <a:cubicBezTo>
                    <a:pt x="0" y="2116"/>
                    <a:pt x="278" y="2394"/>
                    <a:pt x="621" y="2394"/>
                  </a:cubicBezTo>
                  <a:lnTo>
                    <a:pt x="1179" y="2394"/>
                  </a:lnTo>
                  <a:cubicBezTo>
                    <a:pt x="1326" y="2394"/>
                    <a:pt x="1445" y="2275"/>
                    <a:pt x="1445" y="2128"/>
                  </a:cubicBezTo>
                  <a:cubicBezTo>
                    <a:pt x="1445" y="1981"/>
                    <a:pt x="1326" y="1862"/>
                    <a:pt x="1179" y="1862"/>
                  </a:cubicBezTo>
                  <a:lnTo>
                    <a:pt x="621" y="1862"/>
                  </a:lnTo>
                  <a:cubicBezTo>
                    <a:pt x="573" y="1862"/>
                    <a:pt x="532" y="1821"/>
                    <a:pt x="532" y="1773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6"/>
            <p:cNvSpPr/>
            <p:nvPr/>
          </p:nvSpPr>
          <p:spPr>
            <a:xfrm>
              <a:off x="7775094" y="3425309"/>
              <a:ext cx="119668" cy="78773"/>
            </a:xfrm>
            <a:custGeom>
              <a:avLst/>
              <a:gdLst/>
              <a:ahLst/>
              <a:cxnLst/>
              <a:rect l="l" t="t" r="r" b="b"/>
              <a:pathLst>
                <a:path w="3608" h="2375" extrusionOk="0">
                  <a:moveTo>
                    <a:pt x="1804" y="962"/>
                  </a:moveTo>
                  <a:cubicBezTo>
                    <a:pt x="1928" y="962"/>
                    <a:pt x="2030" y="1064"/>
                    <a:pt x="2030" y="1188"/>
                  </a:cubicBezTo>
                  <a:cubicBezTo>
                    <a:pt x="2030" y="1312"/>
                    <a:pt x="1928" y="1414"/>
                    <a:pt x="1804" y="1414"/>
                  </a:cubicBezTo>
                  <a:cubicBezTo>
                    <a:pt x="1679" y="1414"/>
                    <a:pt x="1577" y="1312"/>
                    <a:pt x="1577" y="1188"/>
                  </a:cubicBezTo>
                  <a:cubicBezTo>
                    <a:pt x="1577" y="1064"/>
                    <a:pt x="1679" y="962"/>
                    <a:pt x="1804" y="962"/>
                  </a:cubicBezTo>
                  <a:close/>
                  <a:moveTo>
                    <a:pt x="1305" y="618"/>
                  </a:moveTo>
                  <a:lnTo>
                    <a:pt x="1305" y="618"/>
                  </a:lnTo>
                  <a:cubicBezTo>
                    <a:pt x="1146" y="757"/>
                    <a:pt x="1045" y="961"/>
                    <a:pt x="1045" y="1188"/>
                  </a:cubicBezTo>
                  <a:cubicBezTo>
                    <a:pt x="1045" y="1415"/>
                    <a:pt x="1146" y="1619"/>
                    <a:pt x="1305" y="1758"/>
                  </a:cubicBezTo>
                  <a:cubicBezTo>
                    <a:pt x="1009" y="1653"/>
                    <a:pt x="752" y="1457"/>
                    <a:pt x="570" y="1188"/>
                  </a:cubicBezTo>
                  <a:cubicBezTo>
                    <a:pt x="752" y="919"/>
                    <a:pt x="1009" y="723"/>
                    <a:pt x="1305" y="618"/>
                  </a:cubicBezTo>
                  <a:close/>
                  <a:moveTo>
                    <a:pt x="2302" y="618"/>
                  </a:moveTo>
                  <a:lnTo>
                    <a:pt x="2302" y="618"/>
                  </a:lnTo>
                  <a:cubicBezTo>
                    <a:pt x="2598" y="723"/>
                    <a:pt x="2857" y="919"/>
                    <a:pt x="3037" y="1188"/>
                  </a:cubicBezTo>
                  <a:cubicBezTo>
                    <a:pt x="2856" y="1457"/>
                    <a:pt x="2598" y="1653"/>
                    <a:pt x="2302" y="1758"/>
                  </a:cubicBezTo>
                  <a:cubicBezTo>
                    <a:pt x="2461" y="1619"/>
                    <a:pt x="2562" y="1415"/>
                    <a:pt x="2562" y="1188"/>
                  </a:cubicBezTo>
                  <a:cubicBezTo>
                    <a:pt x="2562" y="961"/>
                    <a:pt x="2461" y="758"/>
                    <a:pt x="2302" y="618"/>
                  </a:cubicBezTo>
                  <a:close/>
                  <a:moveTo>
                    <a:pt x="1804" y="1"/>
                  </a:moveTo>
                  <a:cubicBezTo>
                    <a:pt x="1104" y="1"/>
                    <a:pt x="464" y="355"/>
                    <a:pt x="92" y="949"/>
                  </a:cubicBezTo>
                  <a:cubicBezTo>
                    <a:pt x="0" y="1094"/>
                    <a:pt x="0" y="1282"/>
                    <a:pt x="92" y="1427"/>
                  </a:cubicBezTo>
                  <a:cubicBezTo>
                    <a:pt x="464" y="2021"/>
                    <a:pt x="1104" y="2375"/>
                    <a:pt x="1804" y="2375"/>
                  </a:cubicBezTo>
                  <a:cubicBezTo>
                    <a:pt x="2503" y="2375"/>
                    <a:pt x="3144" y="2021"/>
                    <a:pt x="3516" y="1427"/>
                  </a:cubicBezTo>
                  <a:cubicBezTo>
                    <a:pt x="3607" y="1282"/>
                    <a:pt x="3607" y="1093"/>
                    <a:pt x="3516" y="949"/>
                  </a:cubicBezTo>
                  <a:cubicBezTo>
                    <a:pt x="3143" y="355"/>
                    <a:pt x="2503" y="1"/>
                    <a:pt x="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6"/>
            <p:cNvSpPr/>
            <p:nvPr/>
          </p:nvSpPr>
          <p:spPr>
            <a:xfrm>
              <a:off x="7607896" y="3425309"/>
              <a:ext cx="119635" cy="78773"/>
            </a:xfrm>
            <a:custGeom>
              <a:avLst/>
              <a:gdLst/>
              <a:ahLst/>
              <a:cxnLst/>
              <a:rect l="l" t="t" r="r" b="b"/>
              <a:pathLst>
                <a:path w="3607" h="2375" extrusionOk="0">
                  <a:moveTo>
                    <a:pt x="1804" y="962"/>
                  </a:moveTo>
                  <a:cubicBezTo>
                    <a:pt x="1929" y="962"/>
                    <a:pt x="2031" y="1064"/>
                    <a:pt x="2031" y="1188"/>
                  </a:cubicBezTo>
                  <a:cubicBezTo>
                    <a:pt x="2031" y="1312"/>
                    <a:pt x="1929" y="1414"/>
                    <a:pt x="1804" y="1414"/>
                  </a:cubicBezTo>
                  <a:cubicBezTo>
                    <a:pt x="1679" y="1414"/>
                    <a:pt x="1578" y="1312"/>
                    <a:pt x="1578" y="1188"/>
                  </a:cubicBezTo>
                  <a:cubicBezTo>
                    <a:pt x="1578" y="1064"/>
                    <a:pt x="1680" y="962"/>
                    <a:pt x="1804" y="962"/>
                  </a:cubicBezTo>
                  <a:close/>
                  <a:moveTo>
                    <a:pt x="1306" y="618"/>
                  </a:moveTo>
                  <a:lnTo>
                    <a:pt x="1306" y="618"/>
                  </a:lnTo>
                  <a:cubicBezTo>
                    <a:pt x="1147" y="757"/>
                    <a:pt x="1046" y="961"/>
                    <a:pt x="1046" y="1188"/>
                  </a:cubicBezTo>
                  <a:cubicBezTo>
                    <a:pt x="1046" y="1415"/>
                    <a:pt x="1147" y="1618"/>
                    <a:pt x="1306" y="1758"/>
                  </a:cubicBezTo>
                  <a:cubicBezTo>
                    <a:pt x="1010" y="1653"/>
                    <a:pt x="751" y="1457"/>
                    <a:pt x="571" y="1188"/>
                  </a:cubicBezTo>
                  <a:cubicBezTo>
                    <a:pt x="751" y="919"/>
                    <a:pt x="1010" y="723"/>
                    <a:pt x="1306" y="618"/>
                  </a:cubicBezTo>
                  <a:close/>
                  <a:moveTo>
                    <a:pt x="2302" y="618"/>
                  </a:moveTo>
                  <a:cubicBezTo>
                    <a:pt x="2598" y="723"/>
                    <a:pt x="2856" y="919"/>
                    <a:pt x="3038" y="1188"/>
                  </a:cubicBezTo>
                  <a:cubicBezTo>
                    <a:pt x="2856" y="1457"/>
                    <a:pt x="2599" y="1653"/>
                    <a:pt x="2302" y="1758"/>
                  </a:cubicBezTo>
                  <a:cubicBezTo>
                    <a:pt x="2461" y="1619"/>
                    <a:pt x="2563" y="1415"/>
                    <a:pt x="2563" y="1188"/>
                  </a:cubicBezTo>
                  <a:cubicBezTo>
                    <a:pt x="2563" y="961"/>
                    <a:pt x="2461" y="758"/>
                    <a:pt x="2302" y="618"/>
                  </a:cubicBezTo>
                  <a:close/>
                  <a:moveTo>
                    <a:pt x="1804" y="1"/>
                  </a:moveTo>
                  <a:cubicBezTo>
                    <a:pt x="1105" y="1"/>
                    <a:pt x="464" y="355"/>
                    <a:pt x="92" y="949"/>
                  </a:cubicBezTo>
                  <a:cubicBezTo>
                    <a:pt x="1" y="1093"/>
                    <a:pt x="1" y="1282"/>
                    <a:pt x="92" y="1427"/>
                  </a:cubicBezTo>
                  <a:cubicBezTo>
                    <a:pt x="464" y="2021"/>
                    <a:pt x="1105" y="2375"/>
                    <a:pt x="1804" y="2375"/>
                  </a:cubicBezTo>
                  <a:cubicBezTo>
                    <a:pt x="2504" y="2375"/>
                    <a:pt x="3144" y="2021"/>
                    <a:pt x="3516" y="1427"/>
                  </a:cubicBezTo>
                  <a:cubicBezTo>
                    <a:pt x="3607" y="1282"/>
                    <a:pt x="3607" y="1093"/>
                    <a:pt x="3516" y="949"/>
                  </a:cubicBezTo>
                  <a:cubicBezTo>
                    <a:pt x="3144" y="355"/>
                    <a:pt x="2504" y="1"/>
                    <a:pt x="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6"/>
            <p:cNvSpPr/>
            <p:nvPr/>
          </p:nvSpPr>
          <p:spPr>
            <a:xfrm>
              <a:off x="7611511" y="3385773"/>
              <a:ext cx="115257" cy="29055"/>
            </a:xfrm>
            <a:custGeom>
              <a:avLst/>
              <a:gdLst/>
              <a:ahLst/>
              <a:cxnLst/>
              <a:rect l="l" t="t" r="r" b="b"/>
              <a:pathLst>
                <a:path w="3475" h="876" extrusionOk="0">
                  <a:moveTo>
                    <a:pt x="1738" y="1"/>
                  </a:moveTo>
                  <a:cubicBezTo>
                    <a:pt x="1204" y="1"/>
                    <a:pt x="670" y="125"/>
                    <a:pt x="183" y="373"/>
                  </a:cubicBezTo>
                  <a:cubicBezTo>
                    <a:pt x="53" y="439"/>
                    <a:pt x="1" y="599"/>
                    <a:pt x="67" y="730"/>
                  </a:cubicBezTo>
                  <a:cubicBezTo>
                    <a:pt x="114" y="822"/>
                    <a:pt x="208" y="875"/>
                    <a:pt x="304" y="875"/>
                  </a:cubicBezTo>
                  <a:cubicBezTo>
                    <a:pt x="345" y="875"/>
                    <a:pt x="387" y="866"/>
                    <a:pt x="426" y="846"/>
                  </a:cubicBezTo>
                  <a:cubicBezTo>
                    <a:pt x="836" y="636"/>
                    <a:pt x="1287" y="532"/>
                    <a:pt x="1738" y="532"/>
                  </a:cubicBezTo>
                  <a:cubicBezTo>
                    <a:pt x="2189" y="532"/>
                    <a:pt x="2640" y="636"/>
                    <a:pt x="3051" y="846"/>
                  </a:cubicBezTo>
                  <a:cubicBezTo>
                    <a:pt x="3089" y="866"/>
                    <a:pt x="3130" y="875"/>
                    <a:pt x="3171" y="875"/>
                  </a:cubicBezTo>
                  <a:cubicBezTo>
                    <a:pt x="3268" y="875"/>
                    <a:pt x="3361" y="822"/>
                    <a:pt x="3408" y="730"/>
                  </a:cubicBezTo>
                  <a:cubicBezTo>
                    <a:pt x="3474" y="599"/>
                    <a:pt x="3423" y="439"/>
                    <a:pt x="3291" y="373"/>
                  </a:cubicBezTo>
                  <a:cubicBezTo>
                    <a:pt x="2805" y="125"/>
                    <a:pt x="2272" y="1"/>
                    <a:pt x="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6"/>
            <p:cNvSpPr/>
            <p:nvPr/>
          </p:nvSpPr>
          <p:spPr>
            <a:xfrm>
              <a:off x="7696354" y="3567266"/>
              <a:ext cx="109950" cy="17645"/>
            </a:xfrm>
            <a:custGeom>
              <a:avLst/>
              <a:gdLst/>
              <a:ahLst/>
              <a:cxnLst/>
              <a:rect l="l" t="t" r="r" b="b"/>
              <a:pathLst>
                <a:path w="3315" h="532" extrusionOk="0">
                  <a:moveTo>
                    <a:pt x="266" y="0"/>
                  </a:moveTo>
                  <a:cubicBezTo>
                    <a:pt x="119" y="0"/>
                    <a:pt x="0" y="120"/>
                    <a:pt x="0" y="265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3049" y="531"/>
                  </a:lnTo>
                  <a:cubicBezTo>
                    <a:pt x="3196" y="531"/>
                    <a:pt x="3315" y="412"/>
                    <a:pt x="3315" y="265"/>
                  </a:cubicBezTo>
                  <a:cubicBezTo>
                    <a:pt x="3315" y="120"/>
                    <a:pt x="3196" y="0"/>
                    <a:pt x="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6"/>
            <p:cNvSpPr/>
            <p:nvPr/>
          </p:nvSpPr>
          <p:spPr>
            <a:xfrm>
              <a:off x="7721428" y="3596586"/>
              <a:ext cx="59801" cy="17678"/>
            </a:xfrm>
            <a:custGeom>
              <a:avLst/>
              <a:gdLst/>
              <a:ahLst/>
              <a:cxnLst/>
              <a:rect l="l" t="t" r="r" b="b"/>
              <a:pathLst>
                <a:path w="1803" h="533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537" y="532"/>
                  </a:lnTo>
                  <a:cubicBezTo>
                    <a:pt x="1684" y="532"/>
                    <a:pt x="1803" y="413"/>
                    <a:pt x="1803" y="266"/>
                  </a:cubicBezTo>
                  <a:cubicBezTo>
                    <a:pt x="1803" y="120"/>
                    <a:pt x="1684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6"/>
            <p:cNvSpPr/>
            <p:nvPr/>
          </p:nvSpPr>
          <p:spPr>
            <a:xfrm>
              <a:off x="7773369" y="3385773"/>
              <a:ext cx="115257" cy="29055"/>
            </a:xfrm>
            <a:custGeom>
              <a:avLst/>
              <a:gdLst/>
              <a:ahLst/>
              <a:cxnLst/>
              <a:rect l="l" t="t" r="r" b="b"/>
              <a:pathLst>
                <a:path w="3475" h="876" extrusionOk="0">
                  <a:moveTo>
                    <a:pt x="1738" y="1"/>
                  </a:moveTo>
                  <a:cubicBezTo>
                    <a:pt x="1204" y="1"/>
                    <a:pt x="670" y="125"/>
                    <a:pt x="184" y="373"/>
                  </a:cubicBezTo>
                  <a:cubicBezTo>
                    <a:pt x="53" y="439"/>
                    <a:pt x="1" y="599"/>
                    <a:pt x="68" y="730"/>
                  </a:cubicBezTo>
                  <a:cubicBezTo>
                    <a:pt x="114" y="822"/>
                    <a:pt x="208" y="875"/>
                    <a:pt x="304" y="875"/>
                  </a:cubicBezTo>
                  <a:cubicBezTo>
                    <a:pt x="345" y="875"/>
                    <a:pt x="386" y="866"/>
                    <a:pt x="425" y="846"/>
                  </a:cubicBezTo>
                  <a:cubicBezTo>
                    <a:pt x="836" y="636"/>
                    <a:pt x="1287" y="532"/>
                    <a:pt x="1738" y="532"/>
                  </a:cubicBezTo>
                  <a:cubicBezTo>
                    <a:pt x="2189" y="532"/>
                    <a:pt x="2640" y="636"/>
                    <a:pt x="3050" y="846"/>
                  </a:cubicBezTo>
                  <a:cubicBezTo>
                    <a:pt x="3089" y="866"/>
                    <a:pt x="3130" y="875"/>
                    <a:pt x="3171" y="875"/>
                  </a:cubicBezTo>
                  <a:cubicBezTo>
                    <a:pt x="3268" y="875"/>
                    <a:pt x="3361" y="822"/>
                    <a:pt x="3409" y="730"/>
                  </a:cubicBezTo>
                  <a:cubicBezTo>
                    <a:pt x="3474" y="599"/>
                    <a:pt x="3423" y="439"/>
                    <a:pt x="3292" y="373"/>
                  </a:cubicBezTo>
                  <a:cubicBezTo>
                    <a:pt x="2805" y="125"/>
                    <a:pt x="2272" y="1"/>
                    <a:pt x="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6"/>
            <p:cNvSpPr/>
            <p:nvPr/>
          </p:nvSpPr>
          <p:spPr>
            <a:xfrm>
              <a:off x="7441661" y="3580035"/>
              <a:ext cx="167264" cy="167164"/>
            </a:xfrm>
            <a:custGeom>
              <a:avLst/>
              <a:gdLst/>
              <a:ahLst/>
              <a:cxnLst/>
              <a:rect l="l" t="t" r="r" b="b"/>
              <a:pathLst>
                <a:path w="5043" h="5040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4596"/>
                  </a:lnTo>
                  <a:cubicBezTo>
                    <a:pt x="0" y="4841"/>
                    <a:pt x="198" y="5040"/>
                    <a:pt x="443" y="5040"/>
                  </a:cubicBezTo>
                  <a:lnTo>
                    <a:pt x="4778" y="5040"/>
                  </a:lnTo>
                  <a:cubicBezTo>
                    <a:pt x="4925" y="5040"/>
                    <a:pt x="5043" y="4921"/>
                    <a:pt x="5043" y="4774"/>
                  </a:cubicBezTo>
                  <a:cubicBezTo>
                    <a:pt x="5043" y="4627"/>
                    <a:pt x="4924" y="4508"/>
                    <a:pt x="4777" y="4508"/>
                  </a:cubicBezTo>
                  <a:lnTo>
                    <a:pt x="531" y="4508"/>
                  </a:lnTo>
                  <a:lnTo>
                    <a:pt x="531" y="266"/>
                  </a:lnTo>
                  <a:cubicBezTo>
                    <a:pt x="531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6"/>
            <p:cNvSpPr/>
            <p:nvPr/>
          </p:nvSpPr>
          <p:spPr>
            <a:xfrm>
              <a:off x="7441661" y="3145176"/>
              <a:ext cx="167264" cy="167164"/>
            </a:xfrm>
            <a:custGeom>
              <a:avLst/>
              <a:gdLst/>
              <a:ahLst/>
              <a:cxnLst/>
              <a:rect l="l" t="t" r="r" b="b"/>
              <a:pathLst>
                <a:path w="5043" h="5040" extrusionOk="0"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4773"/>
                  </a:lnTo>
                  <a:cubicBezTo>
                    <a:pt x="0" y="4920"/>
                    <a:pt x="119" y="5039"/>
                    <a:pt x="265" y="5039"/>
                  </a:cubicBezTo>
                  <a:cubicBezTo>
                    <a:pt x="413" y="5039"/>
                    <a:pt x="531" y="4920"/>
                    <a:pt x="531" y="4773"/>
                  </a:cubicBezTo>
                  <a:lnTo>
                    <a:pt x="531" y="533"/>
                  </a:lnTo>
                  <a:lnTo>
                    <a:pt x="4777" y="533"/>
                  </a:lnTo>
                  <a:cubicBezTo>
                    <a:pt x="4924" y="533"/>
                    <a:pt x="5043" y="414"/>
                    <a:pt x="5043" y="267"/>
                  </a:cubicBezTo>
                  <a:cubicBezTo>
                    <a:pt x="5043" y="120"/>
                    <a:pt x="4924" y="1"/>
                    <a:pt x="4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6"/>
            <p:cNvSpPr/>
            <p:nvPr/>
          </p:nvSpPr>
          <p:spPr>
            <a:xfrm>
              <a:off x="7863352" y="3580035"/>
              <a:ext cx="167297" cy="167164"/>
            </a:xfrm>
            <a:custGeom>
              <a:avLst/>
              <a:gdLst/>
              <a:ahLst/>
              <a:cxnLst/>
              <a:rect l="l" t="t" r="r" b="b"/>
              <a:pathLst>
                <a:path w="5044" h="5040" extrusionOk="0">
                  <a:moveTo>
                    <a:pt x="4778" y="0"/>
                  </a:moveTo>
                  <a:cubicBezTo>
                    <a:pt x="4631" y="0"/>
                    <a:pt x="4512" y="120"/>
                    <a:pt x="4512" y="266"/>
                  </a:cubicBezTo>
                  <a:lnTo>
                    <a:pt x="4512" y="4508"/>
                  </a:lnTo>
                  <a:lnTo>
                    <a:pt x="266" y="4508"/>
                  </a:lnTo>
                  <a:cubicBezTo>
                    <a:pt x="120" y="4508"/>
                    <a:pt x="0" y="4627"/>
                    <a:pt x="0" y="4774"/>
                  </a:cubicBezTo>
                  <a:cubicBezTo>
                    <a:pt x="0" y="4921"/>
                    <a:pt x="120" y="5040"/>
                    <a:pt x="266" y="5040"/>
                  </a:cubicBezTo>
                  <a:lnTo>
                    <a:pt x="4600" y="5040"/>
                  </a:lnTo>
                  <a:cubicBezTo>
                    <a:pt x="4845" y="5040"/>
                    <a:pt x="5044" y="4841"/>
                    <a:pt x="5044" y="4596"/>
                  </a:cubicBezTo>
                  <a:lnTo>
                    <a:pt x="5044" y="266"/>
                  </a:lnTo>
                  <a:cubicBezTo>
                    <a:pt x="5044" y="120"/>
                    <a:pt x="4925" y="0"/>
                    <a:pt x="4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6"/>
            <p:cNvSpPr/>
            <p:nvPr/>
          </p:nvSpPr>
          <p:spPr>
            <a:xfrm>
              <a:off x="7863352" y="3145176"/>
              <a:ext cx="167297" cy="167164"/>
            </a:xfrm>
            <a:custGeom>
              <a:avLst/>
              <a:gdLst/>
              <a:ahLst/>
              <a:cxnLst/>
              <a:rect l="l" t="t" r="r" b="b"/>
              <a:pathLst>
                <a:path w="5044" h="5040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4512" y="533"/>
                  </a:lnTo>
                  <a:lnTo>
                    <a:pt x="4512" y="4773"/>
                  </a:lnTo>
                  <a:cubicBezTo>
                    <a:pt x="4512" y="4920"/>
                    <a:pt x="4631" y="5039"/>
                    <a:pt x="4777" y="5039"/>
                  </a:cubicBezTo>
                  <a:cubicBezTo>
                    <a:pt x="4925" y="5039"/>
                    <a:pt x="5043" y="4920"/>
                    <a:pt x="5043" y="4773"/>
                  </a:cubicBezTo>
                  <a:lnTo>
                    <a:pt x="5043" y="443"/>
                  </a:lnTo>
                  <a:cubicBezTo>
                    <a:pt x="5044" y="199"/>
                    <a:pt x="4845" y="1"/>
                    <a:pt x="4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6"/>
            <p:cNvSpPr/>
            <p:nvPr/>
          </p:nvSpPr>
          <p:spPr>
            <a:xfrm>
              <a:off x="7817183" y="3609952"/>
              <a:ext cx="174527" cy="94925"/>
            </a:xfrm>
            <a:custGeom>
              <a:avLst/>
              <a:gdLst/>
              <a:ahLst/>
              <a:cxnLst/>
              <a:rect l="l" t="t" r="r" b="b"/>
              <a:pathLst>
                <a:path w="5262" h="2862" extrusionOk="0">
                  <a:moveTo>
                    <a:pt x="292" y="0"/>
                  </a:moveTo>
                  <a:cubicBezTo>
                    <a:pt x="224" y="0"/>
                    <a:pt x="156" y="26"/>
                    <a:pt x="104" y="78"/>
                  </a:cubicBezTo>
                  <a:cubicBezTo>
                    <a:pt x="0" y="182"/>
                    <a:pt x="0" y="350"/>
                    <a:pt x="104" y="454"/>
                  </a:cubicBezTo>
                  <a:lnTo>
                    <a:pt x="2310" y="2658"/>
                  </a:lnTo>
                  <a:cubicBezTo>
                    <a:pt x="2431" y="2777"/>
                    <a:pt x="2632" y="2861"/>
                    <a:pt x="2801" y="2861"/>
                  </a:cubicBezTo>
                  <a:lnTo>
                    <a:pt x="4994" y="2861"/>
                  </a:lnTo>
                  <a:cubicBezTo>
                    <a:pt x="5141" y="2861"/>
                    <a:pt x="5260" y="2742"/>
                    <a:pt x="5260" y="2596"/>
                  </a:cubicBezTo>
                  <a:cubicBezTo>
                    <a:pt x="5261" y="2449"/>
                    <a:pt x="5142" y="2330"/>
                    <a:pt x="4995" y="2330"/>
                  </a:cubicBezTo>
                  <a:lnTo>
                    <a:pt x="2801" y="2330"/>
                  </a:lnTo>
                  <a:cubicBezTo>
                    <a:pt x="2772" y="2329"/>
                    <a:pt x="2707" y="2302"/>
                    <a:pt x="2686" y="2281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6"/>
            <p:cNvSpPr/>
            <p:nvPr/>
          </p:nvSpPr>
          <p:spPr>
            <a:xfrm>
              <a:off x="7923319" y="3654762"/>
              <a:ext cx="68391" cy="17612"/>
            </a:xfrm>
            <a:custGeom>
              <a:avLst/>
              <a:gdLst/>
              <a:ahLst/>
              <a:cxnLst/>
              <a:rect l="l" t="t" r="r" b="b"/>
              <a:pathLst>
                <a:path w="2062" h="531" extrusionOk="0">
                  <a:moveTo>
                    <a:pt x="266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1795" y="531"/>
                  </a:lnTo>
                  <a:cubicBezTo>
                    <a:pt x="1941" y="531"/>
                    <a:pt x="2060" y="412"/>
                    <a:pt x="2060" y="265"/>
                  </a:cubicBezTo>
                  <a:cubicBezTo>
                    <a:pt x="2061" y="118"/>
                    <a:pt x="1942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6"/>
            <p:cNvSpPr/>
            <p:nvPr/>
          </p:nvSpPr>
          <p:spPr>
            <a:xfrm>
              <a:off x="7923319" y="3624878"/>
              <a:ext cx="68391" cy="17645"/>
            </a:xfrm>
            <a:custGeom>
              <a:avLst/>
              <a:gdLst/>
              <a:ahLst/>
              <a:cxnLst/>
              <a:rect l="l" t="t" r="r" b="b"/>
              <a:pathLst>
                <a:path w="2062" h="532" extrusionOk="0">
                  <a:moveTo>
                    <a:pt x="266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1795" y="531"/>
                  </a:lnTo>
                  <a:cubicBezTo>
                    <a:pt x="1941" y="531"/>
                    <a:pt x="2060" y="412"/>
                    <a:pt x="2060" y="266"/>
                  </a:cubicBezTo>
                  <a:cubicBezTo>
                    <a:pt x="2061" y="119"/>
                    <a:pt x="1942" y="1"/>
                    <a:pt x="1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6"/>
            <p:cNvSpPr/>
            <p:nvPr/>
          </p:nvSpPr>
          <p:spPr>
            <a:xfrm>
              <a:off x="7480102" y="3640699"/>
              <a:ext cx="64212" cy="64179"/>
            </a:xfrm>
            <a:custGeom>
              <a:avLst/>
              <a:gdLst/>
              <a:ahLst/>
              <a:cxnLst/>
              <a:rect l="l" t="t" r="r" b="b"/>
              <a:pathLst>
                <a:path w="1936" h="1935" extrusionOk="0">
                  <a:moveTo>
                    <a:pt x="1404" y="532"/>
                  </a:moveTo>
                  <a:lnTo>
                    <a:pt x="1404" y="1403"/>
                  </a:lnTo>
                  <a:lnTo>
                    <a:pt x="532" y="1403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199"/>
                    <a:pt x="1" y="444"/>
                  </a:cubicBezTo>
                  <a:lnTo>
                    <a:pt x="1" y="1491"/>
                  </a:lnTo>
                  <a:cubicBezTo>
                    <a:pt x="1" y="1735"/>
                    <a:pt x="200" y="1934"/>
                    <a:pt x="444" y="1934"/>
                  </a:cubicBezTo>
                  <a:lnTo>
                    <a:pt x="1492" y="1934"/>
                  </a:lnTo>
                  <a:cubicBezTo>
                    <a:pt x="1737" y="1934"/>
                    <a:pt x="1936" y="1735"/>
                    <a:pt x="1936" y="1491"/>
                  </a:cubicBezTo>
                  <a:lnTo>
                    <a:pt x="1936" y="444"/>
                  </a:lnTo>
                  <a:cubicBezTo>
                    <a:pt x="1936" y="199"/>
                    <a:pt x="1737" y="0"/>
                    <a:pt x="1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6"/>
            <p:cNvSpPr/>
            <p:nvPr/>
          </p:nvSpPr>
          <p:spPr>
            <a:xfrm>
              <a:off x="7480102" y="3614695"/>
              <a:ext cx="64212" cy="17678"/>
            </a:xfrm>
            <a:custGeom>
              <a:avLst/>
              <a:gdLst/>
              <a:ahLst/>
              <a:cxnLst/>
              <a:rect l="l" t="t" r="r" b="b"/>
              <a:pathLst>
                <a:path w="1936" h="533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6" y="533"/>
                  </a:cubicBezTo>
                  <a:lnTo>
                    <a:pt x="1670" y="533"/>
                  </a:lnTo>
                  <a:cubicBezTo>
                    <a:pt x="1817" y="533"/>
                    <a:pt x="1936" y="413"/>
                    <a:pt x="1936" y="267"/>
                  </a:cubicBezTo>
                  <a:cubicBezTo>
                    <a:pt x="1936" y="120"/>
                    <a:pt x="1817" y="1"/>
                    <a:pt x="1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6"/>
            <p:cNvSpPr/>
            <p:nvPr/>
          </p:nvSpPr>
          <p:spPr>
            <a:xfrm>
              <a:off x="7480102" y="3587664"/>
              <a:ext cx="64212" cy="17678"/>
            </a:xfrm>
            <a:custGeom>
              <a:avLst/>
              <a:gdLst/>
              <a:ahLst/>
              <a:cxnLst/>
              <a:rect l="l" t="t" r="r" b="b"/>
              <a:pathLst>
                <a:path w="1936" h="533" extrusionOk="0">
                  <a:moveTo>
                    <a:pt x="266" y="0"/>
                  </a:moveTo>
                  <a:cubicBezTo>
                    <a:pt x="120" y="0"/>
                    <a:pt x="1" y="120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1670" y="532"/>
                  </a:lnTo>
                  <a:cubicBezTo>
                    <a:pt x="1817" y="532"/>
                    <a:pt x="1936" y="413"/>
                    <a:pt x="1936" y="266"/>
                  </a:cubicBezTo>
                  <a:cubicBezTo>
                    <a:pt x="1936" y="120"/>
                    <a:pt x="1817" y="0"/>
                    <a:pt x="1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6"/>
            <p:cNvSpPr/>
            <p:nvPr/>
          </p:nvSpPr>
          <p:spPr>
            <a:xfrm>
              <a:off x="7479339" y="3180732"/>
              <a:ext cx="60862" cy="60829"/>
            </a:xfrm>
            <a:custGeom>
              <a:avLst/>
              <a:gdLst/>
              <a:ahLst/>
              <a:cxnLst/>
              <a:rect l="l" t="t" r="r" b="b"/>
              <a:pathLst>
                <a:path w="1835" h="1834" extrusionOk="0">
                  <a:moveTo>
                    <a:pt x="1303" y="533"/>
                  </a:moveTo>
                  <a:lnTo>
                    <a:pt x="1303" y="1302"/>
                  </a:lnTo>
                  <a:lnTo>
                    <a:pt x="533" y="1302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200"/>
                    <a:pt x="1" y="444"/>
                  </a:cubicBezTo>
                  <a:lnTo>
                    <a:pt x="1" y="1390"/>
                  </a:lnTo>
                  <a:cubicBezTo>
                    <a:pt x="1" y="1634"/>
                    <a:pt x="199" y="1834"/>
                    <a:pt x="443" y="1834"/>
                  </a:cubicBezTo>
                  <a:lnTo>
                    <a:pt x="1391" y="1834"/>
                  </a:lnTo>
                  <a:cubicBezTo>
                    <a:pt x="1636" y="1834"/>
                    <a:pt x="1835" y="1634"/>
                    <a:pt x="1835" y="1390"/>
                  </a:cubicBezTo>
                  <a:lnTo>
                    <a:pt x="1835" y="444"/>
                  </a:lnTo>
                  <a:cubicBezTo>
                    <a:pt x="1835" y="200"/>
                    <a:pt x="1636" y="1"/>
                    <a:pt x="1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6"/>
            <p:cNvSpPr/>
            <p:nvPr/>
          </p:nvSpPr>
          <p:spPr>
            <a:xfrm>
              <a:off x="7923319" y="3180732"/>
              <a:ext cx="68391" cy="17678"/>
            </a:xfrm>
            <a:custGeom>
              <a:avLst/>
              <a:gdLst/>
              <a:ahLst/>
              <a:cxnLst/>
              <a:rect l="l" t="t" r="r" b="b"/>
              <a:pathLst>
                <a:path w="2062" h="533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lnTo>
                    <a:pt x="1795" y="533"/>
                  </a:lnTo>
                  <a:cubicBezTo>
                    <a:pt x="1941" y="533"/>
                    <a:pt x="2060" y="414"/>
                    <a:pt x="2060" y="267"/>
                  </a:cubicBezTo>
                  <a:cubicBezTo>
                    <a:pt x="2061" y="120"/>
                    <a:pt x="1942" y="1"/>
                    <a:pt x="1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6"/>
            <p:cNvSpPr/>
            <p:nvPr/>
          </p:nvSpPr>
          <p:spPr>
            <a:xfrm>
              <a:off x="7923319" y="3206835"/>
              <a:ext cx="68391" cy="17678"/>
            </a:xfrm>
            <a:custGeom>
              <a:avLst/>
              <a:gdLst/>
              <a:ahLst/>
              <a:cxnLst/>
              <a:rect l="l" t="t" r="r" b="b"/>
              <a:pathLst>
                <a:path w="2062" h="533" extrusionOk="0">
                  <a:moveTo>
                    <a:pt x="266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1795" y="532"/>
                  </a:lnTo>
                  <a:cubicBezTo>
                    <a:pt x="1941" y="532"/>
                    <a:pt x="2060" y="413"/>
                    <a:pt x="2060" y="266"/>
                  </a:cubicBezTo>
                  <a:cubicBezTo>
                    <a:pt x="2061" y="119"/>
                    <a:pt x="1942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6"/>
            <p:cNvSpPr/>
            <p:nvPr/>
          </p:nvSpPr>
          <p:spPr>
            <a:xfrm>
              <a:off x="7923319" y="3232904"/>
              <a:ext cx="68391" cy="17678"/>
            </a:xfrm>
            <a:custGeom>
              <a:avLst/>
              <a:gdLst/>
              <a:ahLst/>
              <a:cxnLst/>
              <a:rect l="l" t="t" r="r" b="b"/>
              <a:pathLst>
                <a:path w="2062" h="533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lnTo>
                    <a:pt x="1795" y="533"/>
                  </a:lnTo>
                  <a:cubicBezTo>
                    <a:pt x="1941" y="533"/>
                    <a:pt x="2060" y="414"/>
                    <a:pt x="2060" y="267"/>
                  </a:cubicBezTo>
                  <a:cubicBezTo>
                    <a:pt x="2061" y="120"/>
                    <a:pt x="1942" y="1"/>
                    <a:pt x="1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6"/>
            <p:cNvSpPr/>
            <p:nvPr/>
          </p:nvSpPr>
          <p:spPr>
            <a:xfrm>
              <a:off x="7922987" y="3578443"/>
              <a:ext cx="17678" cy="32968"/>
            </a:xfrm>
            <a:custGeom>
              <a:avLst/>
              <a:gdLst/>
              <a:ahLst/>
              <a:cxnLst/>
              <a:rect l="l" t="t" r="r" b="b"/>
              <a:pathLst>
                <a:path w="533" h="994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727"/>
                  </a:lnTo>
                  <a:cubicBezTo>
                    <a:pt x="0" y="874"/>
                    <a:pt x="119" y="993"/>
                    <a:pt x="266" y="993"/>
                  </a:cubicBezTo>
                  <a:cubicBezTo>
                    <a:pt x="413" y="993"/>
                    <a:pt x="532" y="874"/>
                    <a:pt x="532" y="727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6"/>
            <p:cNvSpPr/>
            <p:nvPr/>
          </p:nvSpPr>
          <p:spPr>
            <a:xfrm>
              <a:off x="7948361" y="3578443"/>
              <a:ext cx="17678" cy="32968"/>
            </a:xfrm>
            <a:custGeom>
              <a:avLst/>
              <a:gdLst/>
              <a:ahLst/>
              <a:cxnLst/>
              <a:rect l="l" t="t" r="r" b="b"/>
              <a:pathLst>
                <a:path w="533" h="994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727"/>
                  </a:lnTo>
                  <a:cubicBezTo>
                    <a:pt x="0" y="874"/>
                    <a:pt x="119" y="993"/>
                    <a:pt x="266" y="993"/>
                  </a:cubicBezTo>
                  <a:cubicBezTo>
                    <a:pt x="413" y="993"/>
                    <a:pt x="532" y="874"/>
                    <a:pt x="532" y="727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6"/>
            <p:cNvSpPr/>
            <p:nvPr/>
          </p:nvSpPr>
          <p:spPr>
            <a:xfrm>
              <a:off x="7973701" y="3578443"/>
              <a:ext cx="17645" cy="32968"/>
            </a:xfrm>
            <a:custGeom>
              <a:avLst/>
              <a:gdLst/>
              <a:ahLst/>
              <a:cxnLst/>
              <a:rect l="l" t="t" r="r" b="b"/>
              <a:pathLst>
                <a:path w="532" h="994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727"/>
                  </a:lnTo>
                  <a:cubicBezTo>
                    <a:pt x="0" y="874"/>
                    <a:pt x="119" y="993"/>
                    <a:pt x="266" y="993"/>
                  </a:cubicBezTo>
                  <a:cubicBezTo>
                    <a:pt x="413" y="993"/>
                    <a:pt x="532" y="874"/>
                    <a:pt x="532" y="727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56"/>
          <p:cNvGrpSpPr/>
          <p:nvPr/>
        </p:nvGrpSpPr>
        <p:grpSpPr>
          <a:xfrm>
            <a:off x="3389820" y="2302836"/>
            <a:ext cx="505551" cy="451191"/>
            <a:chOff x="3310483" y="4029687"/>
            <a:chExt cx="601990" cy="546634"/>
          </a:xfrm>
        </p:grpSpPr>
        <p:sp>
          <p:nvSpPr>
            <p:cNvPr id="2172" name="Google Shape;2172;p56"/>
            <p:cNvSpPr/>
            <p:nvPr/>
          </p:nvSpPr>
          <p:spPr>
            <a:xfrm>
              <a:off x="3310483" y="4029687"/>
              <a:ext cx="601990" cy="546634"/>
            </a:xfrm>
            <a:custGeom>
              <a:avLst/>
              <a:gdLst/>
              <a:ahLst/>
              <a:cxnLst/>
              <a:rect l="l" t="t" r="r" b="b"/>
              <a:pathLst>
                <a:path w="18150" h="16481" extrusionOk="0">
                  <a:moveTo>
                    <a:pt x="17530" y="531"/>
                  </a:moveTo>
                  <a:cubicBezTo>
                    <a:pt x="17578" y="531"/>
                    <a:pt x="17618" y="572"/>
                    <a:pt x="17618" y="621"/>
                  </a:cubicBezTo>
                  <a:lnTo>
                    <a:pt x="17618" y="10200"/>
                  </a:lnTo>
                  <a:lnTo>
                    <a:pt x="17387" y="10200"/>
                  </a:lnTo>
                  <a:lnTo>
                    <a:pt x="17387" y="1029"/>
                  </a:lnTo>
                  <a:cubicBezTo>
                    <a:pt x="17387" y="881"/>
                    <a:pt x="17269" y="763"/>
                    <a:pt x="17122" y="763"/>
                  </a:cubicBezTo>
                  <a:lnTo>
                    <a:pt x="15102" y="763"/>
                  </a:lnTo>
                  <a:cubicBezTo>
                    <a:pt x="14955" y="763"/>
                    <a:pt x="14836" y="881"/>
                    <a:pt x="14836" y="1029"/>
                  </a:cubicBezTo>
                  <a:cubicBezTo>
                    <a:pt x="14836" y="1175"/>
                    <a:pt x="14955" y="1294"/>
                    <a:pt x="15102" y="1294"/>
                  </a:cubicBezTo>
                  <a:lnTo>
                    <a:pt x="16855" y="1294"/>
                  </a:lnTo>
                  <a:lnTo>
                    <a:pt x="16855" y="10200"/>
                  </a:lnTo>
                  <a:lnTo>
                    <a:pt x="1295" y="10200"/>
                  </a:lnTo>
                  <a:lnTo>
                    <a:pt x="1295" y="1294"/>
                  </a:lnTo>
                  <a:lnTo>
                    <a:pt x="13506" y="1294"/>
                  </a:lnTo>
                  <a:cubicBezTo>
                    <a:pt x="13653" y="1294"/>
                    <a:pt x="13772" y="1175"/>
                    <a:pt x="13772" y="1029"/>
                  </a:cubicBezTo>
                  <a:cubicBezTo>
                    <a:pt x="13772" y="881"/>
                    <a:pt x="13653" y="763"/>
                    <a:pt x="13506" y="763"/>
                  </a:cubicBezTo>
                  <a:lnTo>
                    <a:pt x="1029" y="763"/>
                  </a:lnTo>
                  <a:cubicBezTo>
                    <a:pt x="882" y="763"/>
                    <a:pt x="763" y="881"/>
                    <a:pt x="763" y="1029"/>
                  </a:cubicBezTo>
                  <a:lnTo>
                    <a:pt x="763" y="10200"/>
                  </a:lnTo>
                  <a:lnTo>
                    <a:pt x="532" y="10200"/>
                  </a:lnTo>
                  <a:lnTo>
                    <a:pt x="532" y="621"/>
                  </a:lnTo>
                  <a:cubicBezTo>
                    <a:pt x="532" y="572"/>
                    <a:pt x="573" y="531"/>
                    <a:pt x="620" y="531"/>
                  </a:cubicBezTo>
                  <a:close/>
                  <a:moveTo>
                    <a:pt x="10035" y="10732"/>
                  </a:moveTo>
                  <a:lnTo>
                    <a:pt x="10035" y="11085"/>
                  </a:lnTo>
                  <a:lnTo>
                    <a:pt x="8117" y="11085"/>
                  </a:lnTo>
                  <a:lnTo>
                    <a:pt x="8117" y="10732"/>
                  </a:lnTo>
                  <a:close/>
                  <a:moveTo>
                    <a:pt x="10453" y="13143"/>
                  </a:moveTo>
                  <a:lnTo>
                    <a:pt x="10453" y="14651"/>
                  </a:lnTo>
                  <a:lnTo>
                    <a:pt x="7697" y="14651"/>
                  </a:lnTo>
                  <a:lnTo>
                    <a:pt x="7697" y="13143"/>
                  </a:lnTo>
                  <a:close/>
                  <a:moveTo>
                    <a:pt x="621" y="1"/>
                  </a:moveTo>
                  <a:cubicBezTo>
                    <a:pt x="278" y="1"/>
                    <a:pt x="0" y="279"/>
                    <a:pt x="0" y="621"/>
                  </a:cubicBezTo>
                  <a:lnTo>
                    <a:pt x="0" y="12495"/>
                  </a:lnTo>
                  <a:cubicBezTo>
                    <a:pt x="0" y="12852"/>
                    <a:pt x="291" y="13143"/>
                    <a:pt x="648" y="13143"/>
                  </a:cubicBezTo>
                  <a:lnTo>
                    <a:pt x="3368" y="13143"/>
                  </a:lnTo>
                  <a:cubicBezTo>
                    <a:pt x="3515" y="13143"/>
                    <a:pt x="3634" y="13024"/>
                    <a:pt x="3634" y="12877"/>
                  </a:cubicBezTo>
                  <a:cubicBezTo>
                    <a:pt x="3634" y="12730"/>
                    <a:pt x="3515" y="12611"/>
                    <a:pt x="3368" y="12611"/>
                  </a:cubicBezTo>
                  <a:lnTo>
                    <a:pt x="648" y="12611"/>
                  </a:lnTo>
                  <a:cubicBezTo>
                    <a:pt x="585" y="12611"/>
                    <a:pt x="532" y="12558"/>
                    <a:pt x="532" y="12495"/>
                  </a:cubicBezTo>
                  <a:lnTo>
                    <a:pt x="532" y="10732"/>
                  </a:lnTo>
                  <a:lnTo>
                    <a:pt x="7585" y="10732"/>
                  </a:lnTo>
                  <a:lnTo>
                    <a:pt x="7585" y="11161"/>
                  </a:lnTo>
                  <a:cubicBezTo>
                    <a:pt x="7585" y="11413"/>
                    <a:pt x="7789" y="11617"/>
                    <a:pt x="8042" y="11617"/>
                  </a:cubicBezTo>
                  <a:lnTo>
                    <a:pt x="10110" y="11617"/>
                  </a:lnTo>
                  <a:cubicBezTo>
                    <a:pt x="10361" y="11617"/>
                    <a:pt x="10566" y="11413"/>
                    <a:pt x="10566" y="11161"/>
                  </a:cubicBezTo>
                  <a:lnTo>
                    <a:pt x="10566" y="10732"/>
                  </a:lnTo>
                  <a:lnTo>
                    <a:pt x="17618" y="10732"/>
                  </a:lnTo>
                  <a:lnTo>
                    <a:pt x="17618" y="12495"/>
                  </a:lnTo>
                  <a:cubicBezTo>
                    <a:pt x="17618" y="12558"/>
                    <a:pt x="17566" y="12611"/>
                    <a:pt x="17503" y="12611"/>
                  </a:cubicBezTo>
                  <a:lnTo>
                    <a:pt x="5140" y="12611"/>
                  </a:lnTo>
                  <a:cubicBezTo>
                    <a:pt x="4993" y="12611"/>
                    <a:pt x="4874" y="12730"/>
                    <a:pt x="4874" y="12877"/>
                  </a:cubicBezTo>
                  <a:cubicBezTo>
                    <a:pt x="4874" y="13024"/>
                    <a:pt x="4993" y="13143"/>
                    <a:pt x="5140" y="13143"/>
                  </a:cubicBezTo>
                  <a:lnTo>
                    <a:pt x="7165" y="13143"/>
                  </a:lnTo>
                  <a:lnTo>
                    <a:pt x="7165" y="14651"/>
                  </a:lnTo>
                  <a:lnTo>
                    <a:pt x="3878" y="14651"/>
                  </a:lnTo>
                  <a:cubicBezTo>
                    <a:pt x="3536" y="14651"/>
                    <a:pt x="3258" y="14929"/>
                    <a:pt x="3258" y="15271"/>
                  </a:cubicBezTo>
                  <a:lnTo>
                    <a:pt x="3258" y="15861"/>
                  </a:lnTo>
                  <a:cubicBezTo>
                    <a:pt x="3258" y="16203"/>
                    <a:pt x="3536" y="16481"/>
                    <a:pt x="3878" y="16481"/>
                  </a:cubicBezTo>
                  <a:lnTo>
                    <a:pt x="11663" y="16481"/>
                  </a:lnTo>
                  <a:cubicBezTo>
                    <a:pt x="11810" y="16481"/>
                    <a:pt x="11929" y="16362"/>
                    <a:pt x="11929" y="16215"/>
                  </a:cubicBezTo>
                  <a:cubicBezTo>
                    <a:pt x="11929" y="16068"/>
                    <a:pt x="11810" y="15949"/>
                    <a:pt x="11663" y="15949"/>
                  </a:cubicBezTo>
                  <a:lnTo>
                    <a:pt x="3878" y="15949"/>
                  </a:lnTo>
                  <a:cubicBezTo>
                    <a:pt x="3830" y="15949"/>
                    <a:pt x="3790" y="15908"/>
                    <a:pt x="3790" y="15861"/>
                  </a:cubicBezTo>
                  <a:lnTo>
                    <a:pt x="3790" y="15271"/>
                  </a:lnTo>
                  <a:cubicBezTo>
                    <a:pt x="3790" y="15223"/>
                    <a:pt x="3830" y="15182"/>
                    <a:pt x="3878" y="15182"/>
                  </a:cubicBezTo>
                  <a:lnTo>
                    <a:pt x="14272" y="15182"/>
                  </a:lnTo>
                  <a:cubicBezTo>
                    <a:pt x="14320" y="15182"/>
                    <a:pt x="14360" y="15223"/>
                    <a:pt x="14360" y="15271"/>
                  </a:cubicBezTo>
                  <a:lnTo>
                    <a:pt x="14360" y="15861"/>
                  </a:lnTo>
                  <a:cubicBezTo>
                    <a:pt x="14360" y="15909"/>
                    <a:pt x="14320" y="15949"/>
                    <a:pt x="14272" y="15949"/>
                  </a:cubicBezTo>
                  <a:lnTo>
                    <a:pt x="13293" y="15949"/>
                  </a:lnTo>
                  <a:cubicBezTo>
                    <a:pt x="13147" y="15949"/>
                    <a:pt x="13028" y="16068"/>
                    <a:pt x="13028" y="16215"/>
                  </a:cubicBezTo>
                  <a:cubicBezTo>
                    <a:pt x="13028" y="16362"/>
                    <a:pt x="13147" y="16481"/>
                    <a:pt x="13293" y="16481"/>
                  </a:cubicBezTo>
                  <a:lnTo>
                    <a:pt x="14272" y="16481"/>
                  </a:lnTo>
                  <a:cubicBezTo>
                    <a:pt x="14614" y="16481"/>
                    <a:pt x="14892" y="16203"/>
                    <a:pt x="14892" y="15861"/>
                  </a:cubicBezTo>
                  <a:lnTo>
                    <a:pt x="14892" y="15271"/>
                  </a:lnTo>
                  <a:cubicBezTo>
                    <a:pt x="14892" y="14929"/>
                    <a:pt x="14614" y="14651"/>
                    <a:pt x="14272" y="14651"/>
                  </a:cubicBezTo>
                  <a:lnTo>
                    <a:pt x="10985" y="14651"/>
                  </a:lnTo>
                  <a:lnTo>
                    <a:pt x="10985" y="13143"/>
                  </a:lnTo>
                  <a:lnTo>
                    <a:pt x="17503" y="13143"/>
                  </a:lnTo>
                  <a:cubicBezTo>
                    <a:pt x="17859" y="13143"/>
                    <a:pt x="18150" y="12852"/>
                    <a:pt x="18150" y="12495"/>
                  </a:cubicBezTo>
                  <a:lnTo>
                    <a:pt x="18150" y="621"/>
                  </a:lnTo>
                  <a:cubicBezTo>
                    <a:pt x="18150" y="279"/>
                    <a:pt x="17872" y="1"/>
                    <a:pt x="17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6"/>
            <p:cNvSpPr/>
            <p:nvPr/>
          </p:nvSpPr>
          <p:spPr>
            <a:xfrm>
              <a:off x="3801030" y="440643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6"/>
            <p:cNvSpPr/>
            <p:nvPr/>
          </p:nvSpPr>
          <p:spPr>
            <a:xfrm>
              <a:off x="3828659" y="44064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5" y="0"/>
                    <a:pt x="127" y="28"/>
                    <a:pt x="77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4"/>
                    <a:pt x="195" y="532"/>
                    <a:pt x="266" y="532"/>
                  </a:cubicBezTo>
                  <a:cubicBezTo>
                    <a:pt x="336" y="532"/>
                    <a:pt x="404" y="504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6"/>
            <p:cNvSpPr/>
            <p:nvPr/>
          </p:nvSpPr>
          <p:spPr>
            <a:xfrm>
              <a:off x="3856254" y="440643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0"/>
                  </a:moveTo>
                  <a:cubicBezTo>
                    <a:pt x="197" y="0"/>
                    <a:pt x="128" y="28"/>
                    <a:pt x="79" y="77"/>
                  </a:cubicBezTo>
                  <a:cubicBezTo>
                    <a:pt x="30" y="128"/>
                    <a:pt x="1" y="195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4"/>
                  </a:cubicBezTo>
                  <a:cubicBezTo>
                    <a:pt x="504" y="404"/>
                    <a:pt x="533" y="336"/>
                    <a:pt x="533" y="266"/>
                  </a:cubicBezTo>
                  <a:cubicBezTo>
                    <a:pt x="533" y="195"/>
                    <a:pt x="504" y="128"/>
                    <a:pt x="455" y="77"/>
                  </a:cubicBezTo>
                  <a:cubicBezTo>
                    <a:pt x="405" y="28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6"/>
            <p:cNvSpPr/>
            <p:nvPr/>
          </p:nvSpPr>
          <p:spPr>
            <a:xfrm>
              <a:off x="3377083" y="4115292"/>
              <a:ext cx="49917" cy="59502"/>
            </a:xfrm>
            <a:custGeom>
              <a:avLst/>
              <a:gdLst/>
              <a:ahLst/>
              <a:cxnLst/>
              <a:rect l="l" t="t" r="r" b="b"/>
              <a:pathLst>
                <a:path w="1505" h="1794" extrusionOk="0">
                  <a:moveTo>
                    <a:pt x="752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2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6"/>
            <p:cNvSpPr/>
            <p:nvPr/>
          </p:nvSpPr>
          <p:spPr>
            <a:xfrm>
              <a:off x="3464314" y="4115292"/>
              <a:ext cx="49917" cy="59502"/>
            </a:xfrm>
            <a:custGeom>
              <a:avLst/>
              <a:gdLst/>
              <a:ahLst/>
              <a:cxnLst/>
              <a:rect l="l" t="t" r="r" b="b"/>
              <a:pathLst>
                <a:path w="1505" h="1794" extrusionOk="0">
                  <a:moveTo>
                    <a:pt x="753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3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3" y="533"/>
                  </a:cubicBezTo>
                  <a:close/>
                  <a:moveTo>
                    <a:pt x="753" y="1"/>
                  </a:moveTo>
                  <a:cubicBezTo>
                    <a:pt x="338" y="1"/>
                    <a:pt x="0" y="339"/>
                    <a:pt x="0" y="753"/>
                  </a:cubicBezTo>
                  <a:lnTo>
                    <a:pt x="0" y="1041"/>
                  </a:lnTo>
                  <a:cubicBezTo>
                    <a:pt x="0" y="1456"/>
                    <a:pt x="338" y="1793"/>
                    <a:pt x="753" y="1793"/>
                  </a:cubicBezTo>
                  <a:cubicBezTo>
                    <a:pt x="1167" y="1793"/>
                    <a:pt x="1504" y="1456"/>
                    <a:pt x="1504" y="1041"/>
                  </a:cubicBezTo>
                  <a:lnTo>
                    <a:pt x="1504" y="753"/>
                  </a:lnTo>
                  <a:cubicBezTo>
                    <a:pt x="1504" y="339"/>
                    <a:pt x="1167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6"/>
            <p:cNvSpPr/>
            <p:nvPr/>
          </p:nvSpPr>
          <p:spPr>
            <a:xfrm>
              <a:off x="3583750" y="4115292"/>
              <a:ext cx="49950" cy="59502"/>
            </a:xfrm>
            <a:custGeom>
              <a:avLst/>
              <a:gdLst/>
              <a:ahLst/>
              <a:cxnLst/>
              <a:rect l="l" t="t" r="r" b="b"/>
              <a:pathLst>
                <a:path w="1506" h="1794" extrusionOk="0">
                  <a:moveTo>
                    <a:pt x="752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2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6"/>
            <p:cNvSpPr/>
            <p:nvPr/>
          </p:nvSpPr>
          <p:spPr>
            <a:xfrm>
              <a:off x="3638675" y="4115292"/>
              <a:ext cx="49950" cy="59502"/>
            </a:xfrm>
            <a:custGeom>
              <a:avLst/>
              <a:gdLst/>
              <a:ahLst/>
              <a:cxnLst/>
              <a:rect l="l" t="t" r="r" b="b"/>
              <a:pathLst>
                <a:path w="1506" h="1794" extrusionOk="0">
                  <a:moveTo>
                    <a:pt x="754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4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4" y="533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9" y="1793"/>
                    <a:pt x="754" y="1793"/>
                  </a:cubicBezTo>
                  <a:cubicBezTo>
                    <a:pt x="1168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6"/>
            <p:cNvSpPr/>
            <p:nvPr/>
          </p:nvSpPr>
          <p:spPr>
            <a:xfrm>
              <a:off x="3430416" y="4115292"/>
              <a:ext cx="26634" cy="59502"/>
            </a:xfrm>
            <a:custGeom>
              <a:avLst/>
              <a:gdLst/>
              <a:ahLst/>
              <a:cxnLst/>
              <a:rect l="l" t="t" r="r" b="b"/>
              <a:pathLst>
                <a:path w="803" h="179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271" y="533"/>
                  </a:lnTo>
                  <a:lnTo>
                    <a:pt x="271" y="1528"/>
                  </a:lnTo>
                  <a:cubicBezTo>
                    <a:pt x="271" y="1674"/>
                    <a:pt x="390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6"/>
            <p:cNvSpPr/>
            <p:nvPr/>
          </p:nvSpPr>
          <p:spPr>
            <a:xfrm>
              <a:off x="3516884" y="4115292"/>
              <a:ext cx="26634" cy="59502"/>
            </a:xfrm>
            <a:custGeom>
              <a:avLst/>
              <a:gdLst/>
              <a:ahLst/>
              <a:cxnLst/>
              <a:rect l="l" t="t" r="r" b="b"/>
              <a:pathLst>
                <a:path w="803" h="1794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1" y="1674"/>
                    <a:pt x="801" y="1528"/>
                  </a:cubicBezTo>
                  <a:lnTo>
                    <a:pt x="801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6"/>
            <p:cNvSpPr/>
            <p:nvPr/>
          </p:nvSpPr>
          <p:spPr>
            <a:xfrm>
              <a:off x="3549720" y="4115292"/>
              <a:ext cx="26600" cy="59502"/>
            </a:xfrm>
            <a:custGeom>
              <a:avLst/>
              <a:gdLst/>
              <a:ahLst/>
              <a:cxnLst/>
              <a:rect l="l" t="t" r="r" b="b"/>
              <a:pathLst>
                <a:path w="802" h="1794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6"/>
            <p:cNvSpPr/>
            <p:nvPr/>
          </p:nvSpPr>
          <p:spPr>
            <a:xfrm>
              <a:off x="3638675" y="4190151"/>
              <a:ext cx="49950" cy="59502"/>
            </a:xfrm>
            <a:custGeom>
              <a:avLst/>
              <a:gdLst/>
              <a:ahLst/>
              <a:cxnLst/>
              <a:rect l="l" t="t" r="r" b="b"/>
              <a:pathLst>
                <a:path w="1506" h="1794" extrusionOk="0">
                  <a:moveTo>
                    <a:pt x="754" y="532"/>
                  </a:moveTo>
                  <a:cubicBezTo>
                    <a:pt x="875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1"/>
                    <a:pt x="754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3551478" y="4190151"/>
              <a:ext cx="49917" cy="59502"/>
            </a:xfrm>
            <a:custGeom>
              <a:avLst/>
              <a:gdLst/>
              <a:ahLst/>
              <a:cxnLst/>
              <a:rect l="l" t="t" r="r" b="b"/>
              <a:pathLst>
                <a:path w="1505" h="1794" extrusionOk="0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7" y="1"/>
                    <a:pt x="0" y="338"/>
                    <a:pt x="0" y="753"/>
                  </a:cubicBezTo>
                  <a:lnTo>
                    <a:pt x="0" y="1041"/>
                  </a:lnTo>
                  <a:cubicBezTo>
                    <a:pt x="0" y="1455"/>
                    <a:pt x="337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6"/>
            <p:cNvSpPr/>
            <p:nvPr/>
          </p:nvSpPr>
          <p:spPr>
            <a:xfrm>
              <a:off x="3432008" y="4190151"/>
              <a:ext cx="49917" cy="59502"/>
            </a:xfrm>
            <a:custGeom>
              <a:avLst/>
              <a:gdLst/>
              <a:ahLst/>
              <a:cxnLst/>
              <a:rect l="l" t="t" r="r" b="b"/>
              <a:pathLst>
                <a:path w="1505" h="1794" extrusionOk="0">
                  <a:moveTo>
                    <a:pt x="753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3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3" y="532"/>
                  </a:cubicBezTo>
                  <a:close/>
                  <a:moveTo>
                    <a:pt x="753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3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6"/>
            <p:cNvSpPr/>
            <p:nvPr/>
          </p:nvSpPr>
          <p:spPr>
            <a:xfrm>
              <a:off x="3377083" y="4190151"/>
              <a:ext cx="49917" cy="59502"/>
            </a:xfrm>
            <a:custGeom>
              <a:avLst/>
              <a:gdLst/>
              <a:ahLst/>
              <a:cxnLst/>
              <a:rect l="l" t="t" r="r" b="b"/>
              <a:pathLst>
                <a:path w="1505" h="1794" extrusionOk="0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6"/>
            <p:cNvSpPr/>
            <p:nvPr/>
          </p:nvSpPr>
          <p:spPr>
            <a:xfrm>
              <a:off x="3604877" y="4190151"/>
              <a:ext cx="26634" cy="59469"/>
            </a:xfrm>
            <a:custGeom>
              <a:avLst/>
              <a:gdLst/>
              <a:ahLst/>
              <a:cxnLst/>
              <a:rect l="l" t="t" r="r" b="b"/>
              <a:pathLst>
                <a:path w="803" h="179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0" y="532"/>
                  </a:lnTo>
                  <a:lnTo>
                    <a:pt x="270" y="1527"/>
                  </a:lnTo>
                  <a:cubicBezTo>
                    <a:pt x="270" y="1674"/>
                    <a:pt x="390" y="1792"/>
                    <a:pt x="536" y="1792"/>
                  </a:cubicBezTo>
                  <a:cubicBezTo>
                    <a:pt x="683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6"/>
            <p:cNvSpPr/>
            <p:nvPr/>
          </p:nvSpPr>
          <p:spPr>
            <a:xfrm>
              <a:off x="3484844" y="4190151"/>
              <a:ext cx="26667" cy="59469"/>
            </a:xfrm>
            <a:custGeom>
              <a:avLst/>
              <a:gdLst/>
              <a:ahLst/>
              <a:cxnLst/>
              <a:rect l="l" t="t" r="r" b="b"/>
              <a:pathLst>
                <a:path w="804" h="1793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6"/>
            <p:cNvSpPr/>
            <p:nvPr/>
          </p:nvSpPr>
          <p:spPr>
            <a:xfrm>
              <a:off x="3517680" y="4190151"/>
              <a:ext cx="26634" cy="59469"/>
            </a:xfrm>
            <a:custGeom>
              <a:avLst/>
              <a:gdLst/>
              <a:ahLst/>
              <a:cxnLst/>
              <a:rect l="l" t="t" r="r" b="b"/>
              <a:pathLst>
                <a:path w="803" h="179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3" y="1674"/>
                    <a:pt x="803" y="1527"/>
                  </a:cubicBezTo>
                  <a:lnTo>
                    <a:pt x="803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6"/>
            <p:cNvSpPr/>
            <p:nvPr/>
          </p:nvSpPr>
          <p:spPr>
            <a:xfrm>
              <a:off x="3377083" y="4265010"/>
              <a:ext cx="49917" cy="59502"/>
            </a:xfrm>
            <a:custGeom>
              <a:avLst/>
              <a:gdLst/>
              <a:ahLst/>
              <a:cxnLst/>
              <a:rect l="l" t="t" r="r" b="b"/>
              <a:pathLst>
                <a:path w="1505" h="1794" extrusionOk="0">
                  <a:moveTo>
                    <a:pt x="752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2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6"/>
            <p:cNvSpPr/>
            <p:nvPr/>
          </p:nvSpPr>
          <p:spPr>
            <a:xfrm>
              <a:off x="3464314" y="4265010"/>
              <a:ext cx="49917" cy="59502"/>
            </a:xfrm>
            <a:custGeom>
              <a:avLst/>
              <a:gdLst/>
              <a:ahLst/>
              <a:cxnLst/>
              <a:rect l="l" t="t" r="r" b="b"/>
              <a:pathLst>
                <a:path w="1505" h="1794" extrusionOk="0">
                  <a:moveTo>
                    <a:pt x="753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3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3" y="532"/>
                  </a:cubicBezTo>
                  <a:close/>
                  <a:moveTo>
                    <a:pt x="753" y="0"/>
                  </a:moveTo>
                  <a:cubicBezTo>
                    <a:pt x="338" y="0"/>
                    <a:pt x="0" y="338"/>
                    <a:pt x="0" y="752"/>
                  </a:cubicBezTo>
                  <a:lnTo>
                    <a:pt x="0" y="1040"/>
                  </a:lnTo>
                  <a:cubicBezTo>
                    <a:pt x="0" y="1455"/>
                    <a:pt x="338" y="1793"/>
                    <a:pt x="753" y="1793"/>
                  </a:cubicBezTo>
                  <a:cubicBezTo>
                    <a:pt x="1167" y="1793"/>
                    <a:pt x="1504" y="1455"/>
                    <a:pt x="1504" y="1040"/>
                  </a:cubicBezTo>
                  <a:lnTo>
                    <a:pt x="1504" y="752"/>
                  </a:lnTo>
                  <a:cubicBezTo>
                    <a:pt x="1504" y="338"/>
                    <a:pt x="116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6"/>
            <p:cNvSpPr/>
            <p:nvPr/>
          </p:nvSpPr>
          <p:spPr>
            <a:xfrm>
              <a:off x="3583750" y="4265010"/>
              <a:ext cx="49950" cy="59502"/>
            </a:xfrm>
            <a:custGeom>
              <a:avLst/>
              <a:gdLst/>
              <a:ahLst/>
              <a:cxnLst/>
              <a:rect l="l" t="t" r="r" b="b"/>
              <a:pathLst>
                <a:path w="1506" h="1794" extrusionOk="0">
                  <a:moveTo>
                    <a:pt x="752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2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6"/>
            <p:cNvSpPr/>
            <p:nvPr/>
          </p:nvSpPr>
          <p:spPr>
            <a:xfrm>
              <a:off x="3638675" y="4265010"/>
              <a:ext cx="49950" cy="59502"/>
            </a:xfrm>
            <a:custGeom>
              <a:avLst/>
              <a:gdLst/>
              <a:ahLst/>
              <a:cxnLst/>
              <a:rect l="l" t="t" r="r" b="b"/>
              <a:pathLst>
                <a:path w="1506" h="1794" extrusionOk="0">
                  <a:moveTo>
                    <a:pt x="754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4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0"/>
                  </a:moveTo>
                  <a:cubicBezTo>
                    <a:pt x="339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8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6"/>
            <p:cNvSpPr/>
            <p:nvPr/>
          </p:nvSpPr>
          <p:spPr>
            <a:xfrm>
              <a:off x="3430416" y="4265010"/>
              <a:ext cx="26634" cy="59436"/>
            </a:xfrm>
            <a:custGeom>
              <a:avLst/>
              <a:gdLst/>
              <a:ahLst/>
              <a:cxnLst/>
              <a:rect l="l" t="t" r="r" b="b"/>
              <a:pathLst>
                <a:path w="803" h="1792" extrusionOk="0">
                  <a:moveTo>
                    <a:pt x="266" y="0"/>
                  </a:moveTo>
                  <a:cubicBezTo>
                    <a:pt x="120" y="0"/>
                    <a:pt x="0" y="119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1" y="532"/>
                  </a:lnTo>
                  <a:lnTo>
                    <a:pt x="271" y="1526"/>
                  </a:lnTo>
                  <a:cubicBezTo>
                    <a:pt x="271" y="1673"/>
                    <a:pt x="390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6"/>
            <p:cNvSpPr/>
            <p:nvPr/>
          </p:nvSpPr>
          <p:spPr>
            <a:xfrm>
              <a:off x="3516884" y="4265010"/>
              <a:ext cx="26634" cy="59436"/>
            </a:xfrm>
            <a:custGeom>
              <a:avLst/>
              <a:gdLst/>
              <a:ahLst/>
              <a:cxnLst/>
              <a:rect l="l" t="t" r="r" b="b"/>
              <a:pathLst>
                <a:path w="803" h="179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1" y="1673"/>
                    <a:pt x="801" y="1526"/>
                  </a:cubicBezTo>
                  <a:lnTo>
                    <a:pt x="801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6"/>
            <p:cNvSpPr/>
            <p:nvPr/>
          </p:nvSpPr>
          <p:spPr>
            <a:xfrm>
              <a:off x="3549720" y="4265010"/>
              <a:ext cx="26600" cy="59436"/>
            </a:xfrm>
            <a:custGeom>
              <a:avLst/>
              <a:gdLst/>
              <a:ahLst/>
              <a:cxnLst/>
              <a:rect l="l" t="t" r="r" b="b"/>
              <a:pathLst>
                <a:path w="802" h="179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6"/>
            <p:cNvSpPr/>
            <p:nvPr/>
          </p:nvSpPr>
          <p:spPr>
            <a:xfrm>
              <a:off x="3705143" y="4093236"/>
              <a:ext cx="136551" cy="82123"/>
            </a:xfrm>
            <a:custGeom>
              <a:avLst/>
              <a:gdLst/>
              <a:ahLst/>
              <a:cxnLst/>
              <a:rect l="l" t="t" r="r" b="b"/>
              <a:pathLst>
                <a:path w="4117" h="2476" extrusionOk="0">
                  <a:moveTo>
                    <a:pt x="3203" y="0"/>
                  </a:moveTo>
                  <a:cubicBezTo>
                    <a:pt x="3056" y="0"/>
                    <a:pt x="2937" y="120"/>
                    <a:pt x="2937" y="266"/>
                  </a:cubicBezTo>
                  <a:lnTo>
                    <a:pt x="2937" y="1945"/>
                  </a:lnTo>
                  <a:lnTo>
                    <a:pt x="2706" y="1945"/>
                  </a:lnTo>
                  <a:lnTo>
                    <a:pt x="2706" y="1333"/>
                  </a:lnTo>
                  <a:cubicBezTo>
                    <a:pt x="2706" y="1186"/>
                    <a:pt x="2587" y="1068"/>
                    <a:pt x="2440" y="1068"/>
                  </a:cubicBezTo>
                  <a:cubicBezTo>
                    <a:pt x="2293" y="1068"/>
                    <a:pt x="2174" y="1187"/>
                    <a:pt x="2174" y="1333"/>
                  </a:cubicBezTo>
                  <a:lnTo>
                    <a:pt x="2174" y="1945"/>
                  </a:lnTo>
                  <a:lnTo>
                    <a:pt x="1942" y="1945"/>
                  </a:lnTo>
                  <a:lnTo>
                    <a:pt x="1942" y="685"/>
                  </a:lnTo>
                  <a:cubicBezTo>
                    <a:pt x="1942" y="538"/>
                    <a:pt x="1823" y="419"/>
                    <a:pt x="1676" y="419"/>
                  </a:cubicBezTo>
                  <a:cubicBezTo>
                    <a:pt x="1529" y="419"/>
                    <a:pt x="1411" y="538"/>
                    <a:pt x="1411" y="685"/>
                  </a:cubicBezTo>
                  <a:lnTo>
                    <a:pt x="1411" y="1945"/>
                  </a:lnTo>
                  <a:lnTo>
                    <a:pt x="1179" y="1945"/>
                  </a:lnTo>
                  <a:lnTo>
                    <a:pt x="1179" y="1333"/>
                  </a:lnTo>
                  <a:cubicBezTo>
                    <a:pt x="1179" y="1186"/>
                    <a:pt x="1060" y="1068"/>
                    <a:pt x="913" y="1068"/>
                  </a:cubicBezTo>
                  <a:cubicBezTo>
                    <a:pt x="766" y="1068"/>
                    <a:pt x="647" y="1187"/>
                    <a:pt x="647" y="1333"/>
                  </a:cubicBezTo>
                  <a:lnTo>
                    <a:pt x="647" y="1945"/>
                  </a:lnTo>
                  <a:lnTo>
                    <a:pt x="266" y="1945"/>
                  </a:lnTo>
                  <a:cubicBezTo>
                    <a:pt x="119" y="1945"/>
                    <a:pt x="0" y="2064"/>
                    <a:pt x="0" y="2211"/>
                  </a:cubicBezTo>
                  <a:cubicBezTo>
                    <a:pt x="0" y="2357"/>
                    <a:pt x="119" y="2476"/>
                    <a:pt x="266" y="2476"/>
                  </a:cubicBezTo>
                  <a:lnTo>
                    <a:pt x="3850" y="2476"/>
                  </a:lnTo>
                  <a:cubicBezTo>
                    <a:pt x="3997" y="2476"/>
                    <a:pt x="4116" y="2357"/>
                    <a:pt x="4116" y="2211"/>
                  </a:cubicBezTo>
                  <a:cubicBezTo>
                    <a:pt x="4115" y="2064"/>
                    <a:pt x="3996" y="1945"/>
                    <a:pt x="3849" y="1945"/>
                  </a:cubicBezTo>
                  <a:lnTo>
                    <a:pt x="3468" y="1945"/>
                  </a:lnTo>
                  <a:lnTo>
                    <a:pt x="3468" y="266"/>
                  </a:lnTo>
                  <a:cubicBezTo>
                    <a:pt x="3468" y="120"/>
                    <a:pt x="3349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6"/>
            <p:cNvSpPr/>
            <p:nvPr/>
          </p:nvSpPr>
          <p:spPr>
            <a:xfrm>
              <a:off x="3705110" y="4194397"/>
              <a:ext cx="64113" cy="17645"/>
            </a:xfrm>
            <a:custGeom>
              <a:avLst/>
              <a:gdLst/>
              <a:ahLst/>
              <a:cxnLst/>
              <a:rect l="l" t="t" r="r" b="b"/>
              <a:pathLst>
                <a:path w="1933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6"/>
            <p:cNvSpPr/>
            <p:nvPr/>
          </p:nvSpPr>
          <p:spPr>
            <a:xfrm>
              <a:off x="3705110" y="4221097"/>
              <a:ext cx="64113" cy="17678"/>
            </a:xfrm>
            <a:custGeom>
              <a:avLst/>
              <a:gdLst/>
              <a:ahLst/>
              <a:cxnLst/>
              <a:rect l="l" t="t" r="r" b="b"/>
              <a:pathLst>
                <a:path w="1933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7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6"/>
            <p:cNvSpPr/>
            <p:nvPr/>
          </p:nvSpPr>
          <p:spPr>
            <a:xfrm>
              <a:off x="3705110" y="4247797"/>
              <a:ext cx="64113" cy="17645"/>
            </a:xfrm>
            <a:custGeom>
              <a:avLst/>
              <a:gdLst/>
              <a:ahLst/>
              <a:cxnLst/>
              <a:rect l="l" t="t" r="r" b="b"/>
              <a:pathLst>
                <a:path w="1933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6"/>
            <p:cNvSpPr/>
            <p:nvPr/>
          </p:nvSpPr>
          <p:spPr>
            <a:xfrm>
              <a:off x="3777547" y="4194397"/>
              <a:ext cx="64113" cy="17645"/>
            </a:xfrm>
            <a:custGeom>
              <a:avLst/>
              <a:gdLst/>
              <a:ahLst/>
              <a:cxnLst/>
              <a:rect l="l" t="t" r="r" b="b"/>
              <a:pathLst>
                <a:path w="1933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6"/>
            <p:cNvSpPr/>
            <p:nvPr/>
          </p:nvSpPr>
          <p:spPr>
            <a:xfrm>
              <a:off x="3777547" y="4221097"/>
              <a:ext cx="64113" cy="17678"/>
            </a:xfrm>
            <a:custGeom>
              <a:avLst/>
              <a:gdLst/>
              <a:ahLst/>
              <a:cxnLst/>
              <a:rect l="l" t="t" r="r" b="b"/>
              <a:pathLst>
                <a:path w="1933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6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6"/>
            <p:cNvSpPr/>
            <p:nvPr/>
          </p:nvSpPr>
          <p:spPr>
            <a:xfrm>
              <a:off x="3777547" y="4247797"/>
              <a:ext cx="64113" cy="17645"/>
            </a:xfrm>
            <a:custGeom>
              <a:avLst/>
              <a:gdLst/>
              <a:ahLst/>
              <a:cxnLst/>
              <a:rect l="l" t="t" r="r" b="b"/>
              <a:pathLst>
                <a:path w="1933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6"/>
            <p:cNvSpPr/>
            <p:nvPr/>
          </p:nvSpPr>
          <p:spPr>
            <a:xfrm>
              <a:off x="3705740" y="4283750"/>
              <a:ext cx="17678" cy="38507"/>
            </a:xfrm>
            <a:custGeom>
              <a:avLst/>
              <a:gdLst/>
              <a:ahLst/>
              <a:cxnLst/>
              <a:rect l="l" t="t" r="r" b="b"/>
              <a:pathLst>
                <a:path w="533" h="1161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6"/>
            <p:cNvSpPr/>
            <p:nvPr/>
          </p:nvSpPr>
          <p:spPr>
            <a:xfrm>
              <a:off x="3729521" y="4283750"/>
              <a:ext cx="17678" cy="38507"/>
            </a:xfrm>
            <a:custGeom>
              <a:avLst/>
              <a:gdLst/>
              <a:ahLst/>
              <a:cxnLst/>
              <a:rect l="l" t="t" r="r" b="b"/>
              <a:pathLst>
                <a:path w="533" h="1161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6"/>
            <p:cNvSpPr/>
            <p:nvPr/>
          </p:nvSpPr>
          <p:spPr>
            <a:xfrm>
              <a:off x="3753269" y="4283750"/>
              <a:ext cx="17678" cy="38507"/>
            </a:xfrm>
            <a:custGeom>
              <a:avLst/>
              <a:gdLst/>
              <a:ahLst/>
              <a:cxnLst/>
              <a:rect l="l" t="t" r="r" b="b"/>
              <a:pathLst>
                <a:path w="533" h="1161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6"/>
            <p:cNvSpPr/>
            <p:nvPr/>
          </p:nvSpPr>
          <p:spPr>
            <a:xfrm>
              <a:off x="3777083" y="4283750"/>
              <a:ext cx="17645" cy="38507"/>
            </a:xfrm>
            <a:custGeom>
              <a:avLst/>
              <a:gdLst/>
              <a:ahLst/>
              <a:cxnLst/>
              <a:rect l="l" t="t" r="r" b="b"/>
              <a:pathLst>
                <a:path w="532" h="1161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6" y="1160"/>
                  </a:cubicBezTo>
                  <a:cubicBezTo>
                    <a:pt x="412" y="1160"/>
                    <a:pt x="531" y="1042"/>
                    <a:pt x="531" y="895"/>
                  </a:cubicBezTo>
                  <a:lnTo>
                    <a:pt x="531" y="266"/>
                  </a:lnTo>
                  <a:cubicBezTo>
                    <a:pt x="531" y="119"/>
                    <a:pt x="412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6"/>
            <p:cNvSpPr/>
            <p:nvPr/>
          </p:nvSpPr>
          <p:spPr>
            <a:xfrm>
              <a:off x="3800864" y="4283750"/>
              <a:ext cx="17678" cy="38507"/>
            </a:xfrm>
            <a:custGeom>
              <a:avLst/>
              <a:gdLst/>
              <a:ahLst/>
              <a:cxnLst/>
              <a:rect l="l" t="t" r="r" b="b"/>
              <a:pathLst>
                <a:path w="533" h="1161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6"/>
            <p:cNvSpPr/>
            <p:nvPr/>
          </p:nvSpPr>
          <p:spPr>
            <a:xfrm>
              <a:off x="3824612" y="4283750"/>
              <a:ext cx="17678" cy="38507"/>
            </a:xfrm>
            <a:custGeom>
              <a:avLst/>
              <a:gdLst/>
              <a:ahLst/>
              <a:cxnLst/>
              <a:rect l="l" t="t" r="r" b="b"/>
              <a:pathLst>
                <a:path w="533" h="1161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0" name="Google Shape;2210;p56"/>
          <p:cNvGrpSpPr/>
          <p:nvPr/>
        </p:nvGrpSpPr>
        <p:grpSpPr>
          <a:xfrm>
            <a:off x="6664796" y="2269733"/>
            <a:ext cx="452013" cy="489084"/>
            <a:chOff x="5417581" y="4001528"/>
            <a:chExt cx="553599" cy="602023"/>
          </a:xfrm>
        </p:grpSpPr>
        <p:sp>
          <p:nvSpPr>
            <p:cNvPr id="2211" name="Google Shape;2211;p56"/>
            <p:cNvSpPr/>
            <p:nvPr/>
          </p:nvSpPr>
          <p:spPr>
            <a:xfrm>
              <a:off x="5840931" y="4132871"/>
              <a:ext cx="120365" cy="120398"/>
            </a:xfrm>
            <a:custGeom>
              <a:avLst/>
              <a:gdLst/>
              <a:ahLst/>
              <a:cxnLst/>
              <a:rect l="l" t="t" r="r" b="b"/>
              <a:pathLst>
                <a:path w="3629" h="3630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6"/>
            <p:cNvSpPr/>
            <p:nvPr/>
          </p:nvSpPr>
          <p:spPr>
            <a:xfrm>
              <a:off x="5427432" y="4132871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6"/>
            <p:cNvSpPr/>
            <p:nvPr/>
          </p:nvSpPr>
          <p:spPr>
            <a:xfrm>
              <a:off x="5427432" y="4483153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6"/>
            <p:cNvSpPr/>
            <p:nvPr/>
          </p:nvSpPr>
          <p:spPr>
            <a:xfrm>
              <a:off x="5427432" y="4086337"/>
              <a:ext cx="176982" cy="54527"/>
            </a:xfrm>
            <a:custGeom>
              <a:avLst/>
              <a:gdLst/>
              <a:ahLst/>
              <a:cxnLst/>
              <a:rect l="l" t="t" r="r" b="b"/>
              <a:pathLst>
                <a:path w="5336" h="1644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6"/>
            <p:cNvSpPr/>
            <p:nvPr/>
          </p:nvSpPr>
          <p:spPr>
            <a:xfrm>
              <a:off x="5612075" y="4158476"/>
              <a:ext cx="38541" cy="41493"/>
            </a:xfrm>
            <a:custGeom>
              <a:avLst/>
              <a:gdLst/>
              <a:ahLst/>
              <a:cxnLst/>
              <a:rect l="l" t="t" r="r" b="b"/>
              <a:pathLst>
                <a:path w="1162" h="1251" extrusionOk="0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6"/>
            <p:cNvSpPr/>
            <p:nvPr/>
          </p:nvSpPr>
          <p:spPr>
            <a:xfrm>
              <a:off x="5427432" y="405512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6"/>
            <p:cNvSpPr/>
            <p:nvPr/>
          </p:nvSpPr>
          <p:spPr>
            <a:xfrm>
              <a:off x="5427432" y="402633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6"/>
            <p:cNvSpPr/>
            <p:nvPr/>
          </p:nvSpPr>
          <p:spPr>
            <a:xfrm>
              <a:off x="5417581" y="4209554"/>
              <a:ext cx="553599" cy="146501"/>
            </a:xfrm>
            <a:custGeom>
              <a:avLst/>
              <a:gdLst/>
              <a:ahLst/>
              <a:cxnLst/>
              <a:rect l="l" t="t" r="r" b="b"/>
              <a:pathLst>
                <a:path w="16691" h="4417" extrusionOk="0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6"/>
            <p:cNvSpPr/>
            <p:nvPr/>
          </p:nvSpPr>
          <p:spPr>
            <a:xfrm>
              <a:off x="5620234" y="4311976"/>
              <a:ext cx="157877" cy="157048"/>
            </a:xfrm>
            <a:custGeom>
              <a:avLst/>
              <a:gdLst/>
              <a:ahLst/>
              <a:cxnLst/>
              <a:rect l="l" t="t" r="r" b="b"/>
              <a:pathLst>
                <a:path w="4760" h="4735" extrusionOk="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6"/>
            <p:cNvSpPr/>
            <p:nvPr/>
          </p:nvSpPr>
          <p:spPr>
            <a:xfrm>
              <a:off x="5617282" y="4308195"/>
              <a:ext cx="74826" cy="74793"/>
            </a:xfrm>
            <a:custGeom>
              <a:avLst/>
              <a:gdLst/>
              <a:ahLst/>
              <a:cxnLst/>
              <a:rect l="l" t="t" r="r" b="b"/>
              <a:pathLst>
                <a:path w="2256" h="2255" extrusionOk="0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6"/>
            <p:cNvSpPr/>
            <p:nvPr/>
          </p:nvSpPr>
          <p:spPr>
            <a:xfrm>
              <a:off x="5457249" y="4520400"/>
              <a:ext cx="52670" cy="52703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6"/>
            <p:cNvSpPr/>
            <p:nvPr/>
          </p:nvSpPr>
          <p:spPr>
            <a:xfrm>
              <a:off x="5514131" y="4520400"/>
              <a:ext cx="52703" cy="52703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6"/>
            <p:cNvSpPr/>
            <p:nvPr/>
          </p:nvSpPr>
          <p:spPr>
            <a:xfrm>
              <a:off x="5839604" y="4001528"/>
              <a:ext cx="121692" cy="65008"/>
            </a:xfrm>
            <a:custGeom>
              <a:avLst/>
              <a:gdLst/>
              <a:ahLst/>
              <a:cxnLst/>
              <a:rect l="l" t="t" r="r" b="b"/>
              <a:pathLst>
                <a:path w="3669" h="1960" extrusionOk="0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6"/>
            <p:cNvSpPr/>
            <p:nvPr/>
          </p:nvSpPr>
          <p:spPr>
            <a:xfrm>
              <a:off x="5870019" y="4089057"/>
              <a:ext cx="17711" cy="17678"/>
            </a:xfrm>
            <a:custGeom>
              <a:avLst/>
              <a:gdLst/>
              <a:ahLst/>
              <a:cxnLst/>
              <a:rect l="l" t="t" r="r" b="b"/>
              <a:pathLst>
                <a:path w="534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6"/>
            <p:cNvSpPr/>
            <p:nvPr/>
          </p:nvSpPr>
          <p:spPr>
            <a:xfrm>
              <a:off x="5906835" y="408905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6"/>
            <p:cNvSpPr/>
            <p:nvPr/>
          </p:nvSpPr>
          <p:spPr>
            <a:xfrm>
              <a:off x="5943617" y="408905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6"/>
            <p:cNvSpPr/>
            <p:nvPr/>
          </p:nvSpPr>
          <p:spPr>
            <a:xfrm>
              <a:off x="5439405" y="4243717"/>
              <a:ext cx="521891" cy="283118"/>
            </a:xfrm>
            <a:custGeom>
              <a:avLst/>
              <a:gdLst/>
              <a:ahLst/>
              <a:cxnLst/>
              <a:rect l="l" t="t" r="r" b="b"/>
              <a:pathLst>
                <a:path w="15735" h="8536" extrusionOk="0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6"/>
            <p:cNvSpPr/>
            <p:nvPr/>
          </p:nvSpPr>
          <p:spPr>
            <a:xfrm>
              <a:off x="5873866" y="4532341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6"/>
            <p:cNvSpPr/>
            <p:nvPr/>
          </p:nvSpPr>
          <p:spPr>
            <a:xfrm>
              <a:off x="5873866" y="4558377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6"/>
            <p:cNvSpPr/>
            <p:nvPr/>
          </p:nvSpPr>
          <p:spPr>
            <a:xfrm>
              <a:off x="5873866" y="4584447"/>
              <a:ext cx="87430" cy="17645"/>
            </a:xfrm>
            <a:custGeom>
              <a:avLst/>
              <a:gdLst/>
              <a:ahLst/>
              <a:cxnLst/>
              <a:rect l="l" t="t" r="r" b="b"/>
              <a:pathLst>
                <a:path w="2636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1" name="Google Shape;2231;p56"/>
          <p:cNvGrpSpPr/>
          <p:nvPr/>
        </p:nvGrpSpPr>
        <p:grpSpPr>
          <a:xfrm>
            <a:off x="8220806" y="2978631"/>
            <a:ext cx="475392" cy="465304"/>
            <a:chOff x="7476387" y="4016321"/>
            <a:chExt cx="601990" cy="572471"/>
          </a:xfrm>
        </p:grpSpPr>
        <p:sp>
          <p:nvSpPr>
            <p:cNvPr id="2232" name="Google Shape;2232;p56"/>
            <p:cNvSpPr/>
            <p:nvPr/>
          </p:nvSpPr>
          <p:spPr>
            <a:xfrm>
              <a:off x="7476387" y="4041959"/>
              <a:ext cx="601990" cy="546833"/>
            </a:xfrm>
            <a:custGeom>
              <a:avLst/>
              <a:gdLst/>
              <a:ahLst/>
              <a:cxnLst/>
              <a:rect l="l" t="t" r="r" b="b"/>
              <a:pathLst>
                <a:path w="18150" h="16487" extrusionOk="0">
                  <a:moveTo>
                    <a:pt x="3686" y="531"/>
                  </a:moveTo>
                  <a:cubicBezTo>
                    <a:pt x="3996" y="531"/>
                    <a:pt x="4247" y="784"/>
                    <a:pt x="4247" y="1093"/>
                  </a:cubicBezTo>
                  <a:cubicBezTo>
                    <a:pt x="4247" y="1403"/>
                    <a:pt x="3996" y="1654"/>
                    <a:pt x="3686" y="1654"/>
                  </a:cubicBezTo>
                  <a:cubicBezTo>
                    <a:pt x="3377" y="1654"/>
                    <a:pt x="3124" y="1403"/>
                    <a:pt x="3124" y="1093"/>
                  </a:cubicBezTo>
                  <a:cubicBezTo>
                    <a:pt x="3124" y="784"/>
                    <a:pt x="3376" y="531"/>
                    <a:pt x="3686" y="531"/>
                  </a:cubicBezTo>
                  <a:close/>
                  <a:moveTo>
                    <a:pt x="14464" y="531"/>
                  </a:moveTo>
                  <a:cubicBezTo>
                    <a:pt x="14774" y="531"/>
                    <a:pt x="15026" y="784"/>
                    <a:pt x="15026" y="1093"/>
                  </a:cubicBezTo>
                  <a:cubicBezTo>
                    <a:pt x="15026" y="1403"/>
                    <a:pt x="14774" y="1654"/>
                    <a:pt x="14464" y="1654"/>
                  </a:cubicBezTo>
                  <a:cubicBezTo>
                    <a:pt x="14155" y="1654"/>
                    <a:pt x="13904" y="1403"/>
                    <a:pt x="13904" y="1093"/>
                  </a:cubicBezTo>
                  <a:cubicBezTo>
                    <a:pt x="13904" y="784"/>
                    <a:pt x="14155" y="531"/>
                    <a:pt x="14464" y="531"/>
                  </a:cubicBezTo>
                  <a:close/>
                  <a:moveTo>
                    <a:pt x="1602" y="6161"/>
                  </a:moveTo>
                  <a:lnTo>
                    <a:pt x="1602" y="10054"/>
                  </a:lnTo>
                  <a:lnTo>
                    <a:pt x="621" y="10054"/>
                  </a:lnTo>
                  <a:cubicBezTo>
                    <a:pt x="573" y="10054"/>
                    <a:pt x="532" y="10014"/>
                    <a:pt x="532" y="9966"/>
                  </a:cubicBezTo>
                  <a:lnTo>
                    <a:pt x="532" y="6249"/>
                  </a:lnTo>
                  <a:cubicBezTo>
                    <a:pt x="532" y="6202"/>
                    <a:pt x="573" y="6161"/>
                    <a:pt x="621" y="6161"/>
                  </a:cubicBezTo>
                  <a:close/>
                  <a:moveTo>
                    <a:pt x="1897" y="15125"/>
                  </a:moveTo>
                  <a:lnTo>
                    <a:pt x="1897" y="15955"/>
                  </a:lnTo>
                  <a:lnTo>
                    <a:pt x="532" y="15955"/>
                  </a:lnTo>
                  <a:lnTo>
                    <a:pt x="532" y="15125"/>
                  </a:lnTo>
                  <a:close/>
                  <a:moveTo>
                    <a:pt x="11422" y="12862"/>
                  </a:moveTo>
                  <a:lnTo>
                    <a:pt x="11422" y="13637"/>
                  </a:lnTo>
                  <a:lnTo>
                    <a:pt x="9217" y="13637"/>
                  </a:lnTo>
                  <a:cubicBezTo>
                    <a:pt x="9070" y="13637"/>
                    <a:pt x="8951" y="13756"/>
                    <a:pt x="8951" y="13903"/>
                  </a:cubicBezTo>
                  <a:cubicBezTo>
                    <a:pt x="8951" y="14050"/>
                    <a:pt x="9070" y="14169"/>
                    <a:pt x="9217" y="14169"/>
                  </a:cubicBezTo>
                  <a:lnTo>
                    <a:pt x="15722" y="14169"/>
                  </a:lnTo>
                  <a:lnTo>
                    <a:pt x="15722" y="15955"/>
                  </a:lnTo>
                  <a:lnTo>
                    <a:pt x="2429" y="15955"/>
                  </a:lnTo>
                  <a:lnTo>
                    <a:pt x="2429" y="14169"/>
                  </a:lnTo>
                  <a:lnTo>
                    <a:pt x="7444" y="14169"/>
                  </a:lnTo>
                  <a:cubicBezTo>
                    <a:pt x="7591" y="14169"/>
                    <a:pt x="7710" y="14049"/>
                    <a:pt x="7710" y="13903"/>
                  </a:cubicBezTo>
                  <a:cubicBezTo>
                    <a:pt x="7710" y="13756"/>
                    <a:pt x="7591" y="13637"/>
                    <a:pt x="7444" y="13637"/>
                  </a:cubicBezTo>
                  <a:lnTo>
                    <a:pt x="6728" y="13637"/>
                  </a:lnTo>
                  <a:lnTo>
                    <a:pt x="6728" y="12862"/>
                  </a:lnTo>
                  <a:close/>
                  <a:moveTo>
                    <a:pt x="17618" y="15125"/>
                  </a:moveTo>
                  <a:lnTo>
                    <a:pt x="17618" y="15955"/>
                  </a:lnTo>
                  <a:lnTo>
                    <a:pt x="16253" y="15955"/>
                  </a:lnTo>
                  <a:lnTo>
                    <a:pt x="16253" y="15125"/>
                  </a:lnTo>
                  <a:close/>
                  <a:moveTo>
                    <a:pt x="3686" y="0"/>
                  </a:moveTo>
                  <a:cubicBezTo>
                    <a:pt x="3083" y="0"/>
                    <a:pt x="2592" y="490"/>
                    <a:pt x="2592" y="1093"/>
                  </a:cubicBezTo>
                  <a:cubicBezTo>
                    <a:pt x="2592" y="1604"/>
                    <a:pt x="2945" y="2034"/>
                    <a:pt x="3420" y="2153"/>
                  </a:cubicBezTo>
                  <a:lnTo>
                    <a:pt x="3420" y="3354"/>
                  </a:lnTo>
                  <a:lnTo>
                    <a:pt x="2399" y="3354"/>
                  </a:lnTo>
                  <a:cubicBezTo>
                    <a:pt x="1960" y="3354"/>
                    <a:pt x="1602" y="3711"/>
                    <a:pt x="1602" y="4151"/>
                  </a:cubicBezTo>
                  <a:lnTo>
                    <a:pt x="1602" y="5630"/>
                  </a:lnTo>
                  <a:lnTo>
                    <a:pt x="621" y="5630"/>
                  </a:lnTo>
                  <a:cubicBezTo>
                    <a:pt x="279" y="5630"/>
                    <a:pt x="1" y="5908"/>
                    <a:pt x="1" y="6250"/>
                  </a:cubicBezTo>
                  <a:lnTo>
                    <a:pt x="1" y="9966"/>
                  </a:lnTo>
                  <a:cubicBezTo>
                    <a:pt x="1" y="10309"/>
                    <a:pt x="279" y="10587"/>
                    <a:pt x="621" y="10587"/>
                  </a:cubicBezTo>
                  <a:lnTo>
                    <a:pt x="1602" y="10587"/>
                  </a:lnTo>
                  <a:lnTo>
                    <a:pt x="1602" y="12065"/>
                  </a:lnTo>
                  <a:cubicBezTo>
                    <a:pt x="1602" y="12505"/>
                    <a:pt x="1960" y="12862"/>
                    <a:pt x="2399" y="12862"/>
                  </a:cubicBezTo>
                  <a:lnTo>
                    <a:pt x="6196" y="12862"/>
                  </a:lnTo>
                  <a:lnTo>
                    <a:pt x="6196" y="13637"/>
                  </a:lnTo>
                  <a:lnTo>
                    <a:pt x="2340" y="13637"/>
                  </a:lnTo>
                  <a:cubicBezTo>
                    <a:pt x="2095" y="13637"/>
                    <a:pt x="1897" y="13836"/>
                    <a:pt x="1897" y="14080"/>
                  </a:cubicBezTo>
                  <a:lnTo>
                    <a:pt x="1897" y="14594"/>
                  </a:lnTo>
                  <a:lnTo>
                    <a:pt x="443" y="14594"/>
                  </a:lnTo>
                  <a:cubicBezTo>
                    <a:pt x="199" y="14594"/>
                    <a:pt x="1" y="14792"/>
                    <a:pt x="1" y="15037"/>
                  </a:cubicBezTo>
                  <a:lnTo>
                    <a:pt x="1" y="16222"/>
                  </a:lnTo>
                  <a:cubicBezTo>
                    <a:pt x="1" y="16367"/>
                    <a:pt x="120" y="16487"/>
                    <a:pt x="266" y="16487"/>
                  </a:cubicBezTo>
                  <a:lnTo>
                    <a:pt x="17883" y="16487"/>
                  </a:lnTo>
                  <a:cubicBezTo>
                    <a:pt x="18030" y="16487"/>
                    <a:pt x="18149" y="16367"/>
                    <a:pt x="18149" y="16222"/>
                  </a:cubicBezTo>
                  <a:lnTo>
                    <a:pt x="18149" y="15037"/>
                  </a:lnTo>
                  <a:cubicBezTo>
                    <a:pt x="18149" y="14792"/>
                    <a:pt x="17951" y="14594"/>
                    <a:pt x="17707" y="14594"/>
                  </a:cubicBezTo>
                  <a:lnTo>
                    <a:pt x="16253" y="14594"/>
                  </a:lnTo>
                  <a:lnTo>
                    <a:pt x="16253" y="14080"/>
                  </a:lnTo>
                  <a:cubicBezTo>
                    <a:pt x="16253" y="13836"/>
                    <a:pt x="16054" y="13637"/>
                    <a:pt x="15809" y="13637"/>
                  </a:cubicBezTo>
                  <a:lnTo>
                    <a:pt x="11954" y="13637"/>
                  </a:lnTo>
                  <a:lnTo>
                    <a:pt x="11954" y="12862"/>
                  </a:lnTo>
                  <a:lnTo>
                    <a:pt x="15751" y="12862"/>
                  </a:lnTo>
                  <a:cubicBezTo>
                    <a:pt x="16190" y="12862"/>
                    <a:pt x="16548" y="12505"/>
                    <a:pt x="16548" y="12064"/>
                  </a:cubicBezTo>
                  <a:lnTo>
                    <a:pt x="16548" y="10586"/>
                  </a:lnTo>
                  <a:lnTo>
                    <a:pt x="17529" y="10586"/>
                  </a:lnTo>
                  <a:cubicBezTo>
                    <a:pt x="17871" y="10586"/>
                    <a:pt x="18149" y="10308"/>
                    <a:pt x="18149" y="9966"/>
                  </a:cubicBezTo>
                  <a:lnTo>
                    <a:pt x="18149" y="6250"/>
                  </a:lnTo>
                  <a:cubicBezTo>
                    <a:pt x="18149" y="5907"/>
                    <a:pt x="17871" y="5629"/>
                    <a:pt x="17529" y="5629"/>
                  </a:cubicBezTo>
                  <a:lnTo>
                    <a:pt x="16548" y="5629"/>
                  </a:lnTo>
                  <a:lnTo>
                    <a:pt x="16548" y="4151"/>
                  </a:lnTo>
                  <a:cubicBezTo>
                    <a:pt x="16548" y="3711"/>
                    <a:pt x="16190" y="3354"/>
                    <a:pt x="15751" y="3354"/>
                  </a:cubicBezTo>
                  <a:lnTo>
                    <a:pt x="14730" y="3354"/>
                  </a:lnTo>
                  <a:lnTo>
                    <a:pt x="14730" y="2153"/>
                  </a:lnTo>
                  <a:cubicBezTo>
                    <a:pt x="15206" y="2034"/>
                    <a:pt x="15558" y="1604"/>
                    <a:pt x="15558" y="1093"/>
                  </a:cubicBezTo>
                  <a:cubicBezTo>
                    <a:pt x="15558" y="490"/>
                    <a:pt x="15067" y="0"/>
                    <a:pt x="14464" y="0"/>
                  </a:cubicBezTo>
                  <a:cubicBezTo>
                    <a:pt x="13862" y="0"/>
                    <a:pt x="13372" y="490"/>
                    <a:pt x="13372" y="1093"/>
                  </a:cubicBezTo>
                  <a:cubicBezTo>
                    <a:pt x="13372" y="1604"/>
                    <a:pt x="13724" y="2034"/>
                    <a:pt x="14198" y="2153"/>
                  </a:cubicBezTo>
                  <a:lnTo>
                    <a:pt x="14198" y="3354"/>
                  </a:lnTo>
                  <a:lnTo>
                    <a:pt x="12904" y="3354"/>
                  </a:lnTo>
                  <a:cubicBezTo>
                    <a:pt x="12757" y="3354"/>
                    <a:pt x="12638" y="3473"/>
                    <a:pt x="12638" y="3619"/>
                  </a:cubicBezTo>
                  <a:cubicBezTo>
                    <a:pt x="12638" y="3766"/>
                    <a:pt x="12757" y="3884"/>
                    <a:pt x="12904" y="3884"/>
                  </a:cubicBezTo>
                  <a:lnTo>
                    <a:pt x="15751" y="3884"/>
                  </a:lnTo>
                  <a:cubicBezTo>
                    <a:pt x="15898" y="3884"/>
                    <a:pt x="16017" y="4004"/>
                    <a:pt x="16017" y="4150"/>
                  </a:cubicBezTo>
                  <a:lnTo>
                    <a:pt x="16017" y="7139"/>
                  </a:lnTo>
                  <a:cubicBezTo>
                    <a:pt x="16017" y="7286"/>
                    <a:pt x="16136" y="7405"/>
                    <a:pt x="16282" y="7405"/>
                  </a:cubicBezTo>
                  <a:cubicBezTo>
                    <a:pt x="16430" y="7405"/>
                    <a:pt x="16548" y="7286"/>
                    <a:pt x="16548" y="7139"/>
                  </a:cubicBezTo>
                  <a:lnTo>
                    <a:pt x="16548" y="6161"/>
                  </a:lnTo>
                  <a:lnTo>
                    <a:pt x="17529" y="6161"/>
                  </a:lnTo>
                  <a:cubicBezTo>
                    <a:pt x="17577" y="6161"/>
                    <a:pt x="17617" y="6202"/>
                    <a:pt x="17617" y="6249"/>
                  </a:cubicBezTo>
                  <a:lnTo>
                    <a:pt x="17617" y="9966"/>
                  </a:lnTo>
                  <a:cubicBezTo>
                    <a:pt x="17617" y="10014"/>
                    <a:pt x="17577" y="10055"/>
                    <a:pt x="17529" y="10055"/>
                  </a:cubicBezTo>
                  <a:lnTo>
                    <a:pt x="16548" y="10055"/>
                  </a:lnTo>
                  <a:lnTo>
                    <a:pt x="16548" y="8699"/>
                  </a:lnTo>
                  <a:cubicBezTo>
                    <a:pt x="16548" y="8552"/>
                    <a:pt x="16430" y="8433"/>
                    <a:pt x="16282" y="8433"/>
                  </a:cubicBezTo>
                  <a:cubicBezTo>
                    <a:pt x="16136" y="8433"/>
                    <a:pt x="16017" y="8552"/>
                    <a:pt x="16017" y="8699"/>
                  </a:cubicBezTo>
                  <a:lnTo>
                    <a:pt x="16017" y="12064"/>
                  </a:lnTo>
                  <a:cubicBezTo>
                    <a:pt x="16017" y="12211"/>
                    <a:pt x="15897" y="12330"/>
                    <a:pt x="15751" y="12330"/>
                  </a:cubicBezTo>
                  <a:lnTo>
                    <a:pt x="2400" y="12330"/>
                  </a:lnTo>
                  <a:cubicBezTo>
                    <a:pt x="2253" y="12330"/>
                    <a:pt x="2134" y="12211"/>
                    <a:pt x="2134" y="12064"/>
                  </a:cubicBezTo>
                  <a:lnTo>
                    <a:pt x="2134" y="4150"/>
                  </a:lnTo>
                  <a:cubicBezTo>
                    <a:pt x="2134" y="4004"/>
                    <a:pt x="2253" y="3885"/>
                    <a:pt x="2400" y="3885"/>
                  </a:cubicBezTo>
                  <a:lnTo>
                    <a:pt x="11166" y="3885"/>
                  </a:lnTo>
                  <a:cubicBezTo>
                    <a:pt x="11313" y="3885"/>
                    <a:pt x="11432" y="3766"/>
                    <a:pt x="11432" y="3619"/>
                  </a:cubicBezTo>
                  <a:cubicBezTo>
                    <a:pt x="11432" y="3472"/>
                    <a:pt x="11313" y="3354"/>
                    <a:pt x="11166" y="3354"/>
                  </a:cubicBezTo>
                  <a:lnTo>
                    <a:pt x="3952" y="3354"/>
                  </a:lnTo>
                  <a:lnTo>
                    <a:pt x="3952" y="2153"/>
                  </a:lnTo>
                  <a:cubicBezTo>
                    <a:pt x="4426" y="2034"/>
                    <a:pt x="4779" y="1604"/>
                    <a:pt x="4779" y="1093"/>
                  </a:cubicBezTo>
                  <a:cubicBezTo>
                    <a:pt x="4779" y="490"/>
                    <a:pt x="4288" y="0"/>
                    <a:pt x="3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6"/>
            <p:cNvSpPr/>
            <p:nvPr/>
          </p:nvSpPr>
          <p:spPr>
            <a:xfrm>
              <a:off x="7571445" y="4195093"/>
              <a:ext cx="411874" cy="231575"/>
            </a:xfrm>
            <a:custGeom>
              <a:avLst/>
              <a:gdLst/>
              <a:ahLst/>
              <a:cxnLst/>
              <a:rect l="l" t="t" r="r" b="b"/>
              <a:pathLst>
                <a:path w="12418" h="6982" extrusionOk="0">
                  <a:moveTo>
                    <a:pt x="7700" y="532"/>
                  </a:moveTo>
                  <a:lnTo>
                    <a:pt x="7524" y="880"/>
                  </a:lnTo>
                  <a:lnTo>
                    <a:pt x="4894" y="880"/>
                  </a:lnTo>
                  <a:lnTo>
                    <a:pt x="4718" y="532"/>
                  </a:lnTo>
                  <a:close/>
                  <a:moveTo>
                    <a:pt x="11886" y="532"/>
                  </a:moveTo>
                  <a:lnTo>
                    <a:pt x="11886" y="6449"/>
                  </a:lnTo>
                  <a:lnTo>
                    <a:pt x="532" y="6449"/>
                  </a:lnTo>
                  <a:lnTo>
                    <a:pt x="532" y="532"/>
                  </a:lnTo>
                  <a:lnTo>
                    <a:pt x="4124" y="532"/>
                  </a:lnTo>
                  <a:lnTo>
                    <a:pt x="4444" y="1170"/>
                  </a:lnTo>
                  <a:cubicBezTo>
                    <a:pt x="4516" y="1313"/>
                    <a:pt x="4677" y="1411"/>
                    <a:pt x="4836" y="1411"/>
                  </a:cubicBezTo>
                  <a:lnTo>
                    <a:pt x="7583" y="1411"/>
                  </a:lnTo>
                  <a:cubicBezTo>
                    <a:pt x="7742" y="1411"/>
                    <a:pt x="7903" y="1313"/>
                    <a:pt x="7974" y="1170"/>
                  </a:cubicBezTo>
                  <a:lnTo>
                    <a:pt x="8295" y="532"/>
                  </a:lnTo>
                  <a:close/>
                  <a:moveTo>
                    <a:pt x="444" y="0"/>
                  </a:moveTo>
                  <a:cubicBezTo>
                    <a:pt x="199" y="0"/>
                    <a:pt x="0" y="200"/>
                    <a:pt x="0" y="444"/>
                  </a:cubicBezTo>
                  <a:lnTo>
                    <a:pt x="0" y="6538"/>
                  </a:lnTo>
                  <a:cubicBezTo>
                    <a:pt x="0" y="6782"/>
                    <a:pt x="199" y="6981"/>
                    <a:pt x="444" y="6981"/>
                  </a:cubicBezTo>
                  <a:lnTo>
                    <a:pt x="11975" y="6981"/>
                  </a:lnTo>
                  <a:cubicBezTo>
                    <a:pt x="12219" y="6981"/>
                    <a:pt x="12418" y="6782"/>
                    <a:pt x="12418" y="6538"/>
                  </a:cubicBezTo>
                  <a:lnTo>
                    <a:pt x="12418" y="444"/>
                  </a:lnTo>
                  <a:cubicBezTo>
                    <a:pt x="12418" y="200"/>
                    <a:pt x="12219" y="0"/>
                    <a:pt x="11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6"/>
            <p:cNvSpPr/>
            <p:nvPr/>
          </p:nvSpPr>
          <p:spPr>
            <a:xfrm>
              <a:off x="7634331" y="4249621"/>
              <a:ext cx="54063" cy="79171"/>
            </a:xfrm>
            <a:custGeom>
              <a:avLst/>
              <a:gdLst/>
              <a:ahLst/>
              <a:cxnLst/>
              <a:rect l="l" t="t" r="r" b="b"/>
              <a:pathLst>
                <a:path w="1630" h="2387" extrusionOk="0">
                  <a:moveTo>
                    <a:pt x="1097" y="532"/>
                  </a:moveTo>
                  <a:lnTo>
                    <a:pt x="1097" y="1855"/>
                  </a:lnTo>
                  <a:lnTo>
                    <a:pt x="532" y="1855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8"/>
                    <a:pt x="1" y="372"/>
                  </a:cubicBezTo>
                  <a:lnTo>
                    <a:pt x="1" y="2014"/>
                  </a:lnTo>
                  <a:cubicBezTo>
                    <a:pt x="1" y="2219"/>
                    <a:pt x="168" y="2386"/>
                    <a:pt x="373" y="2386"/>
                  </a:cubicBezTo>
                  <a:lnTo>
                    <a:pt x="1256" y="2386"/>
                  </a:lnTo>
                  <a:cubicBezTo>
                    <a:pt x="1462" y="2386"/>
                    <a:pt x="1629" y="2219"/>
                    <a:pt x="1629" y="2014"/>
                  </a:cubicBezTo>
                  <a:lnTo>
                    <a:pt x="1629" y="372"/>
                  </a:lnTo>
                  <a:cubicBezTo>
                    <a:pt x="1629" y="168"/>
                    <a:pt x="1462" y="0"/>
                    <a:pt x="1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6"/>
            <p:cNvSpPr/>
            <p:nvPr/>
          </p:nvSpPr>
          <p:spPr>
            <a:xfrm>
              <a:off x="7866404" y="4249621"/>
              <a:ext cx="54030" cy="79171"/>
            </a:xfrm>
            <a:custGeom>
              <a:avLst/>
              <a:gdLst/>
              <a:ahLst/>
              <a:cxnLst/>
              <a:rect l="l" t="t" r="r" b="b"/>
              <a:pathLst>
                <a:path w="1629" h="2387" extrusionOk="0">
                  <a:moveTo>
                    <a:pt x="1096" y="532"/>
                  </a:moveTo>
                  <a:lnTo>
                    <a:pt x="1096" y="1855"/>
                  </a:lnTo>
                  <a:lnTo>
                    <a:pt x="532" y="1855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7" y="0"/>
                    <a:pt x="1" y="168"/>
                    <a:pt x="1" y="372"/>
                  </a:cubicBezTo>
                  <a:lnTo>
                    <a:pt x="1" y="2014"/>
                  </a:lnTo>
                  <a:cubicBezTo>
                    <a:pt x="1" y="2219"/>
                    <a:pt x="167" y="2386"/>
                    <a:pt x="373" y="2386"/>
                  </a:cubicBezTo>
                  <a:lnTo>
                    <a:pt x="1256" y="2386"/>
                  </a:lnTo>
                  <a:cubicBezTo>
                    <a:pt x="1461" y="2386"/>
                    <a:pt x="1628" y="2219"/>
                    <a:pt x="1628" y="2014"/>
                  </a:cubicBezTo>
                  <a:lnTo>
                    <a:pt x="1628" y="372"/>
                  </a:lnTo>
                  <a:cubicBezTo>
                    <a:pt x="1628" y="168"/>
                    <a:pt x="1461" y="0"/>
                    <a:pt x="1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6"/>
            <p:cNvSpPr/>
            <p:nvPr/>
          </p:nvSpPr>
          <p:spPr>
            <a:xfrm>
              <a:off x="7705641" y="4327365"/>
              <a:ext cx="143483" cy="49486"/>
            </a:xfrm>
            <a:custGeom>
              <a:avLst/>
              <a:gdLst/>
              <a:ahLst/>
              <a:cxnLst/>
              <a:rect l="l" t="t" r="r" b="b"/>
              <a:pathLst>
                <a:path w="4326" h="1492" extrusionOk="0">
                  <a:moveTo>
                    <a:pt x="3794" y="532"/>
                  </a:moveTo>
                  <a:lnTo>
                    <a:pt x="3794" y="959"/>
                  </a:lnTo>
                  <a:lnTo>
                    <a:pt x="532" y="959"/>
                  </a:lnTo>
                  <a:lnTo>
                    <a:pt x="532" y="532"/>
                  </a:lnTo>
                  <a:close/>
                  <a:moveTo>
                    <a:pt x="372" y="0"/>
                  </a:moveTo>
                  <a:cubicBezTo>
                    <a:pt x="168" y="0"/>
                    <a:pt x="1" y="168"/>
                    <a:pt x="1" y="373"/>
                  </a:cubicBezTo>
                  <a:lnTo>
                    <a:pt x="1" y="1119"/>
                  </a:lnTo>
                  <a:cubicBezTo>
                    <a:pt x="1" y="1324"/>
                    <a:pt x="168" y="1491"/>
                    <a:pt x="372" y="1491"/>
                  </a:cubicBezTo>
                  <a:lnTo>
                    <a:pt x="3954" y="1491"/>
                  </a:lnTo>
                  <a:cubicBezTo>
                    <a:pt x="4159" y="1491"/>
                    <a:pt x="4325" y="1324"/>
                    <a:pt x="4325" y="1119"/>
                  </a:cubicBezTo>
                  <a:lnTo>
                    <a:pt x="4325" y="373"/>
                  </a:lnTo>
                  <a:cubicBezTo>
                    <a:pt x="4325" y="168"/>
                    <a:pt x="4159" y="0"/>
                    <a:pt x="3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6"/>
            <p:cNvSpPr/>
            <p:nvPr/>
          </p:nvSpPr>
          <p:spPr>
            <a:xfrm>
              <a:off x="7659704" y="4016321"/>
              <a:ext cx="235390" cy="97048"/>
            </a:xfrm>
            <a:custGeom>
              <a:avLst/>
              <a:gdLst/>
              <a:ahLst/>
              <a:cxnLst/>
              <a:rect l="l" t="t" r="r" b="b"/>
              <a:pathLst>
                <a:path w="7097" h="2926" extrusionOk="0">
                  <a:moveTo>
                    <a:pt x="4059" y="0"/>
                  </a:moveTo>
                  <a:cubicBezTo>
                    <a:pt x="4009" y="0"/>
                    <a:pt x="3970" y="12"/>
                    <a:pt x="3950" y="20"/>
                  </a:cubicBezTo>
                  <a:cubicBezTo>
                    <a:pt x="3902" y="38"/>
                    <a:pt x="3744" y="116"/>
                    <a:pt x="3744" y="354"/>
                  </a:cubicBezTo>
                  <a:lnTo>
                    <a:pt x="3744" y="2062"/>
                  </a:lnTo>
                  <a:lnTo>
                    <a:pt x="2633" y="845"/>
                  </a:lnTo>
                  <a:cubicBezTo>
                    <a:pt x="2539" y="742"/>
                    <a:pt x="2442" y="716"/>
                    <a:pt x="2368" y="716"/>
                  </a:cubicBezTo>
                  <a:cubicBezTo>
                    <a:pt x="2316" y="716"/>
                    <a:pt x="2276" y="729"/>
                    <a:pt x="2256" y="736"/>
                  </a:cubicBezTo>
                  <a:cubicBezTo>
                    <a:pt x="2208" y="755"/>
                    <a:pt x="2052" y="834"/>
                    <a:pt x="2052" y="1071"/>
                  </a:cubicBezTo>
                  <a:lnTo>
                    <a:pt x="2052" y="1763"/>
                  </a:lnTo>
                  <a:lnTo>
                    <a:pt x="266" y="1763"/>
                  </a:lnTo>
                  <a:cubicBezTo>
                    <a:pt x="120" y="1763"/>
                    <a:pt x="1" y="1882"/>
                    <a:pt x="1" y="2029"/>
                  </a:cubicBezTo>
                  <a:cubicBezTo>
                    <a:pt x="1" y="2176"/>
                    <a:pt x="120" y="2295"/>
                    <a:pt x="266" y="2295"/>
                  </a:cubicBezTo>
                  <a:lnTo>
                    <a:pt x="2140" y="2295"/>
                  </a:lnTo>
                  <a:cubicBezTo>
                    <a:pt x="2385" y="2295"/>
                    <a:pt x="2584" y="2096"/>
                    <a:pt x="2584" y="1851"/>
                  </a:cubicBezTo>
                  <a:lnTo>
                    <a:pt x="2584" y="1579"/>
                  </a:lnTo>
                  <a:lnTo>
                    <a:pt x="3694" y="2796"/>
                  </a:lnTo>
                  <a:cubicBezTo>
                    <a:pt x="3788" y="2900"/>
                    <a:pt x="3886" y="2925"/>
                    <a:pt x="3960" y="2925"/>
                  </a:cubicBezTo>
                  <a:cubicBezTo>
                    <a:pt x="4011" y="2925"/>
                    <a:pt x="4051" y="2913"/>
                    <a:pt x="4071" y="2905"/>
                  </a:cubicBezTo>
                  <a:cubicBezTo>
                    <a:pt x="4119" y="2886"/>
                    <a:pt x="4276" y="2807"/>
                    <a:pt x="4276" y="2571"/>
                  </a:cubicBezTo>
                  <a:lnTo>
                    <a:pt x="4276" y="878"/>
                  </a:lnTo>
                  <a:lnTo>
                    <a:pt x="5001" y="1696"/>
                  </a:lnTo>
                  <a:cubicBezTo>
                    <a:pt x="5117" y="1827"/>
                    <a:pt x="5320" y="1918"/>
                    <a:pt x="5495" y="1918"/>
                  </a:cubicBezTo>
                  <a:lnTo>
                    <a:pt x="6830" y="1918"/>
                  </a:lnTo>
                  <a:cubicBezTo>
                    <a:pt x="6977" y="1918"/>
                    <a:pt x="7095" y="1799"/>
                    <a:pt x="7095" y="1652"/>
                  </a:cubicBezTo>
                  <a:cubicBezTo>
                    <a:pt x="7096" y="1506"/>
                    <a:pt x="6977" y="1387"/>
                    <a:pt x="6830" y="1387"/>
                  </a:cubicBezTo>
                  <a:lnTo>
                    <a:pt x="5496" y="1387"/>
                  </a:lnTo>
                  <a:cubicBezTo>
                    <a:pt x="5471" y="1386"/>
                    <a:pt x="5416" y="1360"/>
                    <a:pt x="5399" y="1344"/>
                  </a:cubicBezTo>
                  <a:lnTo>
                    <a:pt x="4326" y="134"/>
                  </a:lnTo>
                  <a:cubicBezTo>
                    <a:pt x="4232" y="27"/>
                    <a:pt x="4133" y="0"/>
                    <a:pt x="4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6"/>
            <p:cNvSpPr/>
            <p:nvPr/>
          </p:nvSpPr>
          <p:spPr>
            <a:xfrm>
              <a:off x="7861130" y="453340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5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6"/>
            <p:cNvSpPr/>
            <p:nvPr/>
          </p:nvSpPr>
          <p:spPr>
            <a:xfrm>
              <a:off x="7906271" y="453340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8" y="405"/>
                    <a:pt x="77" y="454"/>
                  </a:cubicBezTo>
                  <a:cubicBezTo>
                    <a:pt x="127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4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6"/>
            <p:cNvSpPr/>
            <p:nvPr/>
          </p:nvSpPr>
          <p:spPr>
            <a:xfrm>
              <a:off x="7951346" y="453340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6"/>
            <p:cNvSpPr/>
            <p:nvPr/>
          </p:nvSpPr>
          <p:spPr>
            <a:xfrm>
              <a:off x="7585773" y="4533402"/>
              <a:ext cx="90348" cy="17645"/>
            </a:xfrm>
            <a:custGeom>
              <a:avLst/>
              <a:gdLst/>
              <a:ahLst/>
              <a:cxnLst/>
              <a:rect l="l" t="t" r="r" b="b"/>
              <a:pathLst>
                <a:path w="2724" h="532" extrusionOk="0">
                  <a:moveTo>
                    <a:pt x="265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5" y="532"/>
                  </a:cubicBezTo>
                  <a:lnTo>
                    <a:pt x="2457" y="532"/>
                  </a:lnTo>
                  <a:cubicBezTo>
                    <a:pt x="2604" y="532"/>
                    <a:pt x="2723" y="413"/>
                    <a:pt x="2723" y="266"/>
                  </a:cubicBezTo>
                  <a:cubicBezTo>
                    <a:pt x="2723" y="119"/>
                    <a:pt x="2604" y="0"/>
                    <a:pt x="2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5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ELEGIDOS</a:t>
            </a:r>
            <a:endParaRPr/>
          </a:p>
        </p:txBody>
      </p:sp>
      <p:sp>
        <p:nvSpPr>
          <p:cNvPr id="2247" name="Google Shape;2247;p57"/>
          <p:cNvSpPr txBox="1">
            <a:spLocks noGrp="1"/>
          </p:cNvSpPr>
          <p:nvPr>
            <p:ph type="subTitle" idx="1"/>
          </p:nvPr>
        </p:nvSpPr>
        <p:spPr>
          <a:xfrm>
            <a:off x="5055200" y="3337423"/>
            <a:ext cx="25056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Componente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visual</a:t>
            </a:r>
            <a:endParaRPr sz="1800"/>
          </a:p>
        </p:txBody>
      </p:sp>
      <p:sp>
        <p:nvSpPr>
          <p:cNvPr id="2248" name="Google Shape;2248;p57"/>
          <p:cNvSpPr txBox="1">
            <a:spLocks noGrp="1"/>
          </p:cNvSpPr>
          <p:nvPr>
            <p:ph type="subTitle" idx="2"/>
          </p:nvPr>
        </p:nvSpPr>
        <p:spPr>
          <a:xfrm>
            <a:off x="1583225" y="3337399"/>
            <a:ext cx="25056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Componente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textual</a:t>
            </a:r>
            <a:endParaRPr sz="1800"/>
          </a:p>
        </p:txBody>
      </p:sp>
      <p:sp>
        <p:nvSpPr>
          <p:cNvPr id="2249" name="Google Shape;2249;p57"/>
          <p:cNvSpPr txBox="1">
            <a:spLocks noGrp="1"/>
          </p:cNvSpPr>
          <p:nvPr>
            <p:ph type="subTitle" idx="3"/>
          </p:nvPr>
        </p:nvSpPr>
        <p:spPr>
          <a:xfrm>
            <a:off x="5055200" y="2727850"/>
            <a:ext cx="2505600" cy="53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ResNet</a:t>
            </a:r>
            <a:endParaRPr sz="2300"/>
          </a:p>
        </p:txBody>
      </p:sp>
      <p:sp>
        <p:nvSpPr>
          <p:cNvPr id="2250" name="Google Shape;2250;p57"/>
          <p:cNvSpPr txBox="1">
            <a:spLocks noGrp="1"/>
          </p:cNvSpPr>
          <p:nvPr>
            <p:ph type="subTitle" idx="4"/>
          </p:nvPr>
        </p:nvSpPr>
        <p:spPr>
          <a:xfrm>
            <a:off x="1583225" y="2727850"/>
            <a:ext cx="2505600" cy="53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DistilBERT</a:t>
            </a:r>
            <a:endParaRPr sz="2300"/>
          </a:p>
        </p:txBody>
      </p:sp>
      <p:sp>
        <p:nvSpPr>
          <p:cNvPr id="2251" name="Google Shape;2251;p57"/>
          <p:cNvSpPr/>
          <p:nvPr/>
        </p:nvSpPr>
        <p:spPr>
          <a:xfrm rot="5400000">
            <a:off x="2357950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57"/>
          <p:cNvSpPr/>
          <p:nvPr/>
        </p:nvSpPr>
        <p:spPr>
          <a:xfrm rot="5400000">
            <a:off x="582993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3" name="Google Shape;2253;p57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2254" name="Google Shape;225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6" name="Google Shape;2256;p57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2257" name="Google Shape;2257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9" name="Google Shape;2259;p57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2260" name="Google Shape;2260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62" name="Google Shape;2262;p57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3" name="Google Shape;2263;p57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4" name="Google Shape;2264;p57"/>
          <p:cNvGrpSpPr/>
          <p:nvPr/>
        </p:nvGrpSpPr>
        <p:grpSpPr>
          <a:xfrm>
            <a:off x="2567688" y="1836321"/>
            <a:ext cx="536674" cy="515917"/>
            <a:chOff x="2597216" y="1443219"/>
            <a:chExt cx="601990" cy="578707"/>
          </a:xfrm>
        </p:grpSpPr>
        <p:sp>
          <p:nvSpPr>
            <p:cNvPr id="2265" name="Google Shape;2265;p57"/>
            <p:cNvSpPr/>
            <p:nvPr/>
          </p:nvSpPr>
          <p:spPr>
            <a:xfrm>
              <a:off x="2867896" y="1901295"/>
              <a:ext cx="49851" cy="17645"/>
            </a:xfrm>
            <a:custGeom>
              <a:avLst/>
              <a:gdLst/>
              <a:ahLst/>
              <a:cxnLst/>
              <a:rect l="l" t="t" r="r" b="b"/>
              <a:pathLst>
                <a:path w="150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237" y="532"/>
                  </a:lnTo>
                  <a:cubicBezTo>
                    <a:pt x="1384" y="532"/>
                    <a:pt x="1503" y="413"/>
                    <a:pt x="1503" y="266"/>
                  </a:cubicBezTo>
                  <a:cubicBezTo>
                    <a:pt x="1503" y="119"/>
                    <a:pt x="1384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7"/>
            <p:cNvSpPr/>
            <p:nvPr/>
          </p:nvSpPr>
          <p:spPr>
            <a:xfrm>
              <a:off x="2881328" y="1687431"/>
              <a:ext cx="100398" cy="17612"/>
            </a:xfrm>
            <a:custGeom>
              <a:avLst/>
              <a:gdLst/>
              <a:ahLst/>
              <a:cxnLst/>
              <a:rect l="l" t="t" r="r" b="b"/>
              <a:pathLst>
                <a:path w="3027" h="531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2760" y="531"/>
                  </a:lnTo>
                  <a:cubicBezTo>
                    <a:pt x="2907" y="531"/>
                    <a:pt x="3026" y="413"/>
                    <a:pt x="3026" y="266"/>
                  </a:cubicBezTo>
                  <a:cubicBezTo>
                    <a:pt x="3026" y="119"/>
                    <a:pt x="2907" y="0"/>
                    <a:pt x="2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7"/>
            <p:cNvSpPr/>
            <p:nvPr/>
          </p:nvSpPr>
          <p:spPr>
            <a:xfrm>
              <a:off x="2991710" y="1687431"/>
              <a:ext cx="84080" cy="17612"/>
            </a:xfrm>
            <a:custGeom>
              <a:avLst/>
              <a:gdLst/>
              <a:ahLst/>
              <a:cxnLst/>
              <a:rect l="l" t="t" r="r" b="b"/>
              <a:pathLst>
                <a:path w="2535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269" y="531"/>
                  </a:lnTo>
                  <a:cubicBezTo>
                    <a:pt x="2416" y="531"/>
                    <a:pt x="2535" y="413"/>
                    <a:pt x="2535" y="266"/>
                  </a:cubicBezTo>
                  <a:cubicBezTo>
                    <a:pt x="2535" y="119"/>
                    <a:pt x="2416" y="0"/>
                    <a:pt x="2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7"/>
            <p:cNvSpPr/>
            <p:nvPr/>
          </p:nvSpPr>
          <p:spPr>
            <a:xfrm>
              <a:off x="2881328" y="1723617"/>
              <a:ext cx="192637" cy="17678"/>
            </a:xfrm>
            <a:custGeom>
              <a:avLst/>
              <a:gdLst/>
              <a:ahLst/>
              <a:cxnLst/>
              <a:rect l="l" t="t" r="r" b="b"/>
              <a:pathLst>
                <a:path w="580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5542" y="532"/>
                  </a:lnTo>
                  <a:cubicBezTo>
                    <a:pt x="5688" y="532"/>
                    <a:pt x="5807" y="413"/>
                    <a:pt x="5807" y="267"/>
                  </a:cubicBezTo>
                  <a:cubicBezTo>
                    <a:pt x="5807" y="120"/>
                    <a:pt x="5688" y="1"/>
                    <a:pt x="5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7"/>
            <p:cNvSpPr/>
            <p:nvPr/>
          </p:nvSpPr>
          <p:spPr>
            <a:xfrm>
              <a:off x="2881328" y="1759836"/>
              <a:ext cx="68624" cy="17645"/>
            </a:xfrm>
            <a:custGeom>
              <a:avLst/>
              <a:gdLst/>
              <a:ahLst/>
              <a:cxnLst/>
              <a:rect l="l" t="t" r="r" b="b"/>
              <a:pathLst>
                <a:path w="206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802" y="532"/>
                  </a:lnTo>
                  <a:cubicBezTo>
                    <a:pt x="1949" y="532"/>
                    <a:pt x="2068" y="414"/>
                    <a:pt x="2068" y="266"/>
                  </a:cubicBezTo>
                  <a:cubicBezTo>
                    <a:pt x="2068" y="119"/>
                    <a:pt x="1949" y="0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7"/>
            <p:cNvSpPr/>
            <p:nvPr/>
          </p:nvSpPr>
          <p:spPr>
            <a:xfrm>
              <a:off x="2959106" y="1759836"/>
              <a:ext cx="68624" cy="17645"/>
            </a:xfrm>
            <a:custGeom>
              <a:avLst/>
              <a:gdLst/>
              <a:ahLst/>
              <a:cxnLst/>
              <a:rect l="l" t="t" r="r" b="b"/>
              <a:pathLst>
                <a:path w="206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802" y="532"/>
                  </a:lnTo>
                  <a:cubicBezTo>
                    <a:pt x="1949" y="532"/>
                    <a:pt x="2068" y="414"/>
                    <a:pt x="2068" y="266"/>
                  </a:cubicBezTo>
                  <a:cubicBezTo>
                    <a:pt x="2068" y="119"/>
                    <a:pt x="1949" y="0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7"/>
            <p:cNvSpPr/>
            <p:nvPr/>
          </p:nvSpPr>
          <p:spPr>
            <a:xfrm>
              <a:off x="3037779" y="1759836"/>
              <a:ext cx="36186" cy="17645"/>
            </a:xfrm>
            <a:custGeom>
              <a:avLst/>
              <a:gdLst/>
              <a:ahLst/>
              <a:cxnLst/>
              <a:rect l="l" t="t" r="r" b="b"/>
              <a:pathLst>
                <a:path w="1091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825" y="532"/>
                  </a:lnTo>
                  <a:cubicBezTo>
                    <a:pt x="971" y="532"/>
                    <a:pt x="1090" y="414"/>
                    <a:pt x="1090" y="266"/>
                  </a:cubicBezTo>
                  <a:cubicBezTo>
                    <a:pt x="1090" y="119"/>
                    <a:pt x="971" y="0"/>
                    <a:pt x="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7"/>
            <p:cNvSpPr/>
            <p:nvPr/>
          </p:nvSpPr>
          <p:spPr>
            <a:xfrm>
              <a:off x="2881328" y="1796055"/>
              <a:ext cx="192637" cy="17678"/>
            </a:xfrm>
            <a:custGeom>
              <a:avLst/>
              <a:gdLst/>
              <a:ahLst/>
              <a:cxnLst/>
              <a:rect l="l" t="t" r="r" b="b"/>
              <a:pathLst>
                <a:path w="5808" h="533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5542" y="532"/>
                  </a:lnTo>
                  <a:cubicBezTo>
                    <a:pt x="5688" y="532"/>
                    <a:pt x="5807" y="413"/>
                    <a:pt x="5807" y="266"/>
                  </a:cubicBezTo>
                  <a:cubicBezTo>
                    <a:pt x="5807" y="120"/>
                    <a:pt x="5688" y="0"/>
                    <a:pt x="5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7"/>
            <p:cNvSpPr/>
            <p:nvPr/>
          </p:nvSpPr>
          <p:spPr>
            <a:xfrm>
              <a:off x="2881328" y="1831445"/>
              <a:ext cx="192637" cy="17645"/>
            </a:xfrm>
            <a:custGeom>
              <a:avLst/>
              <a:gdLst/>
              <a:ahLst/>
              <a:cxnLst/>
              <a:rect l="l" t="t" r="r" b="b"/>
              <a:pathLst>
                <a:path w="5808" h="532" extrusionOk="0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5542" y="531"/>
                  </a:lnTo>
                  <a:cubicBezTo>
                    <a:pt x="5688" y="531"/>
                    <a:pt x="5807" y="412"/>
                    <a:pt x="5807" y="266"/>
                  </a:cubicBezTo>
                  <a:cubicBezTo>
                    <a:pt x="5807" y="118"/>
                    <a:pt x="5688" y="0"/>
                    <a:pt x="5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7"/>
            <p:cNvSpPr/>
            <p:nvPr/>
          </p:nvSpPr>
          <p:spPr>
            <a:xfrm>
              <a:off x="2701594" y="1714032"/>
              <a:ext cx="135688" cy="138905"/>
            </a:xfrm>
            <a:custGeom>
              <a:avLst/>
              <a:gdLst/>
              <a:ahLst/>
              <a:cxnLst/>
              <a:rect l="l" t="t" r="r" b="b"/>
              <a:pathLst>
                <a:path w="4091" h="4188" extrusionOk="0">
                  <a:moveTo>
                    <a:pt x="3559" y="532"/>
                  </a:moveTo>
                  <a:lnTo>
                    <a:pt x="3559" y="3656"/>
                  </a:lnTo>
                  <a:lnTo>
                    <a:pt x="532" y="3656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3745"/>
                  </a:lnTo>
                  <a:cubicBezTo>
                    <a:pt x="0" y="3989"/>
                    <a:pt x="198" y="4187"/>
                    <a:pt x="443" y="4187"/>
                  </a:cubicBezTo>
                  <a:lnTo>
                    <a:pt x="3647" y="4187"/>
                  </a:lnTo>
                  <a:cubicBezTo>
                    <a:pt x="3891" y="4187"/>
                    <a:pt x="4091" y="3989"/>
                    <a:pt x="4091" y="3745"/>
                  </a:cubicBezTo>
                  <a:lnTo>
                    <a:pt x="4091" y="443"/>
                  </a:lnTo>
                  <a:cubicBezTo>
                    <a:pt x="4091" y="199"/>
                    <a:pt x="3891" y="0"/>
                    <a:pt x="3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7"/>
            <p:cNvSpPr/>
            <p:nvPr/>
          </p:nvSpPr>
          <p:spPr>
            <a:xfrm>
              <a:off x="2597216" y="1443219"/>
              <a:ext cx="601990" cy="578707"/>
            </a:xfrm>
            <a:custGeom>
              <a:avLst/>
              <a:gdLst/>
              <a:ahLst/>
              <a:cxnLst/>
              <a:rect l="l" t="t" r="r" b="b"/>
              <a:pathLst>
                <a:path w="18150" h="17448" extrusionOk="0">
                  <a:moveTo>
                    <a:pt x="17479" y="532"/>
                  </a:moveTo>
                  <a:cubicBezTo>
                    <a:pt x="17489" y="532"/>
                    <a:pt x="17498" y="532"/>
                    <a:pt x="17506" y="534"/>
                  </a:cubicBezTo>
                  <a:cubicBezTo>
                    <a:pt x="17569" y="548"/>
                    <a:pt x="17618" y="605"/>
                    <a:pt x="17618" y="672"/>
                  </a:cubicBezTo>
                  <a:lnTo>
                    <a:pt x="17618" y="1381"/>
                  </a:lnTo>
                  <a:lnTo>
                    <a:pt x="9975" y="1381"/>
                  </a:lnTo>
                  <a:lnTo>
                    <a:pt x="9975" y="672"/>
                  </a:lnTo>
                  <a:cubicBezTo>
                    <a:pt x="9975" y="605"/>
                    <a:pt x="10024" y="548"/>
                    <a:pt x="10086" y="534"/>
                  </a:cubicBezTo>
                  <a:cubicBezTo>
                    <a:pt x="10095" y="532"/>
                    <a:pt x="10104" y="532"/>
                    <a:pt x="10114" y="532"/>
                  </a:cubicBezTo>
                  <a:close/>
                  <a:moveTo>
                    <a:pt x="4269" y="2608"/>
                  </a:moveTo>
                  <a:cubicBezTo>
                    <a:pt x="4281" y="2608"/>
                    <a:pt x="4290" y="2610"/>
                    <a:pt x="4293" y="2611"/>
                  </a:cubicBezTo>
                  <a:lnTo>
                    <a:pt x="5559" y="3346"/>
                  </a:lnTo>
                  <a:lnTo>
                    <a:pt x="4269" y="4093"/>
                  </a:lnTo>
                  <a:lnTo>
                    <a:pt x="2981" y="3346"/>
                  </a:lnTo>
                  <a:lnTo>
                    <a:pt x="4247" y="2611"/>
                  </a:lnTo>
                  <a:cubicBezTo>
                    <a:pt x="4250" y="2610"/>
                    <a:pt x="4258" y="2608"/>
                    <a:pt x="4269" y="2608"/>
                  </a:cubicBezTo>
                  <a:close/>
                  <a:moveTo>
                    <a:pt x="2716" y="3807"/>
                  </a:moveTo>
                  <a:lnTo>
                    <a:pt x="4003" y="4553"/>
                  </a:lnTo>
                  <a:lnTo>
                    <a:pt x="4003" y="6049"/>
                  </a:lnTo>
                  <a:lnTo>
                    <a:pt x="2741" y="5316"/>
                  </a:lnTo>
                  <a:cubicBezTo>
                    <a:pt x="2731" y="5308"/>
                    <a:pt x="2719" y="5286"/>
                    <a:pt x="2716" y="5275"/>
                  </a:cubicBezTo>
                  <a:lnTo>
                    <a:pt x="2716" y="3807"/>
                  </a:lnTo>
                  <a:close/>
                  <a:moveTo>
                    <a:pt x="5823" y="3807"/>
                  </a:moveTo>
                  <a:lnTo>
                    <a:pt x="5823" y="5275"/>
                  </a:lnTo>
                  <a:cubicBezTo>
                    <a:pt x="5821" y="5286"/>
                    <a:pt x="5808" y="5308"/>
                    <a:pt x="5799" y="5316"/>
                  </a:cubicBezTo>
                  <a:lnTo>
                    <a:pt x="4535" y="6049"/>
                  </a:lnTo>
                  <a:lnTo>
                    <a:pt x="4535" y="4553"/>
                  </a:lnTo>
                  <a:lnTo>
                    <a:pt x="5823" y="3807"/>
                  </a:lnTo>
                  <a:close/>
                  <a:moveTo>
                    <a:pt x="8008" y="4918"/>
                  </a:moveTo>
                  <a:lnTo>
                    <a:pt x="8008" y="6766"/>
                  </a:lnTo>
                  <a:cubicBezTo>
                    <a:pt x="8008" y="6842"/>
                    <a:pt x="7944" y="6905"/>
                    <a:pt x="7869" y="6905"/>
                  </a:cubicBezTo>
                  <a:lnTo>
                    <a:pt x="1737" y="6905"/>
                  </a:lnTo>
                  <a:lnTo>
                    <a:pt x="1737" y="5547"/>
                  </a:lnTo>
                  <a:cubicBezTo>
                    <a:pt x="1737" y="5262"/>
                    <a:pt x="1926" y="5022"/>
                    <a:pt x="2184" y="4945"/>
                  </a:cubicBezTo>
                  <a:lnTo>
                    <a:pt x="2184" y="5278"/>
                  </a:lnTo>
                  <a:cubicBezTo>
                    <a:pt x="2184" y="5469"/>
                    <a:pt x="2305" y="5678"/>
                    <a:pt x="2470" y="5774"/>
                  </a:cubicBezTo>
                  <a:lnTo>
                    <a:pt x="3983" y="6652"/>
                  </a:lnTo>
                  <a:cubicBezTo>
                    <a:pt x="4087" y="6711"/>
                    <a:pt x="4196" y="6724"/>
                    <a:pt x="4269" y="6724"/>
                  </a:cubicBezTo>
                  <a:cubicBezTo>
                    <a:pt x="4343" y="6724"/>
                    <a:pt x="4453" y="6711"/>
                    <a:pt x="4556" y="6652"/>
                  </a:cubicBezTo>
                  <a:lnTo>
                    <a:pt x="6069" y="5774"/>
                  </a:lnTo>
                  <a:cubicBezTo>
                    <a:pt x="6235" y="5678"/>
                    <a:pt x="6355" y="5469"/>
                    <a:pt x="6355" y="5278"/>
                  </a:cubicBezTo>
                  <a:lnTo>
                    <a:pt x="6355" y="4918"/>
                  </a:lnTo>
                  <a:close/>
                  <a:moveTo>
                    <a:pt x="15465" y="4918"/>
                  </a:moveTo>
                  <a:cubicBezTo>
                    <a:pt x="15809" y="4918"/>
                    <a:pt x="16088" y="5201"/>
                    <a:pt x="16088" y="5547"/>
                  </a:cubicBezTo>
                  <a:lnTo>
                    <a:pt x="16088" y="13080"/>
                  </a:lnTo>
                  <a:lnTo>
                    <a:pt x="7125" y="13080"/>
                  </a:lnTo>
                  <a:cubicBezTo>
                    <a:pt x="6978" y="13080"/>
                    <a:pt x="6859" y="13199"/>
                    <a:pt x="6859" y="13346"/>
                  </a:cubicBezTo>
                  <a:cubicBezTo>
                    <a:pt x="6859" y="13493"/>
                    <a:pt x="6978" y="13612"/>
                    <a:pt x="7125" y="13612"/>
                  </a:cubicBezTo>
                  <a:lnTo>
                    <a:pt x="16088" y="13612"/>
                  </a:lnTo>
                  <a:lnTo>
                    <a:pt x="16088" y="13996"/>
                  </a:lnTo>
                  <a:cubicBezTo>
                    <a:pt x="16088" y="14342"/>
                    <a:pt x="15808" y="14624"/>
                    <a:pt x="15465" y="14624"/>
                  </a:cubicBezTo>
                  <a:lnTo>
                    <a:pt x="2362" y="14624"/>
                  </a:lnTo>
                  <a:cubicBezTo>
                    <a:pt x="2018" y="14624"/>
                    <a:pt x="1737" y="14342"/>
                    <a:pt x="1737" y="13996"/>
                  </a:cubicBezTo>
                  <a:lnTo>
                    <a:pt x="1737" y="13612"/>
                  </a:lnTo>
                  <a:lnTo>
                    <a:pt x="5423" y="13612"/>
                  </a:lnTo>
                  <a:cubicBezTo>
                    <a:pt x="5570" y="13612"/>
                    <a:pt x="5689" y="13493"/>
                    <a:pt x="5689" y="13346"/>
                  </a:cubicBezTo>
                  <a:cubicBezTo>
                    <a:pt x="5689" y="13199"/>
                    <a:pt x="5570" y="13080"/>
                    <a:pt x="5423" y="13080"/>
                  </a:cubicBezTo>
                  <a:lnTo>
                    <a:pt x="1737" y="13080"/>
                  </a:lnTo>
                  <a:lnTo>
                    <a:pt x="1737" y="7437"/>
                  </a:lnTo>
                  <a:lnTo>
                    <a:pt x="7869" y="7437"/>
                  </a:lnTo>
                  <a:cubicBezTo>
                    <a:pt x="8239" y="7437"/>
                    <a:pt x="8540" y="7136"/>
                    <a:pt x="8540" y="6766"/>
                  </a:cubicBezTo>
                  <a:lnTo>
                    <a:pt x="8540" y="4918"/>
                  </a:lnTo>
                  <a:lnTo>
                    <a:pt x="9443" y="4918"/>
                  </a:lnTo>
                  <a:lnTo>
                    <a:pt x="9443" y="5668"/>
                  </a:lnTo>
                  <a:cubicBezTo>
                    <a:pt x="9443" y="6038"/>
                    <a:pt x="9744" y="6340"/>
                    <a:pt x="10114" y="6340"/>
                  </a:cubicBezTo>
                  <a:lnTo>
                    <a:pt x="15314" y="6340"/>
                  </a:lnTo>
                  <a:cubicBezTo>
                    <a:pt x="15460" y="6340"/>
                    <a:pt x="15579" y="6220"/>
                    <a:pt x="15579" y="6074"/>
                  </a:cubicBezTo>
                  <a:cubicBezTo>
                    <a:pt x="15579" y="5927"/>
                    <a:pt x="15460" y="5808"/>
                    <a:pt x="15314" y="5808"/>
                  </a:cubicBezTo>
                  <a:lnTo>
                    <a:pt x="10114" y="5808"/>
                  </a:lnTo>
                  <a:cubicBezTo>
                    <a:pt x="10039" y="5808"/>
                    <a:pt x="9975" y="5744"/>
                    <a:pt x="9975" y="5668"/>
                  </a:cubicBezTo>
                  <a:lnTo>
                    <a:pt x="9975" y="4918"/>
                  </a:lnTo>
                  <a:close/>
                  <a:moveTo>
                    <a:pt x="10629" y="15155"/>
                  </a:moveTo>
                  <a:lnTo>
                    <a:pt x="10629" y="15924"/>
                  </a:lnTo>
                  <a:lnTo>
                    <a:pt x="7197" y="15924"/>
                  </a:lnTo>
                  <a:lnTo>
                    <a:pt x="7197" y="15155"/>
                  </a:lnTo>
                  <a:close/>
                  <a:moveTo>
                    <a:pt x="12848" y="16456"/>
                  </a:moveTo>
                  <a:lnTo>
                    <a:pt x="12848" y="16916"/>
                  </a:lnTo>
                  <a:lnTo>
                    <a:pt x="4978" y="16916"/>
                  </a:lnTo>
                  <a:lnTo>
                    <a:pt x="4978" y="16456"/>
                  </a:lnTo>
                  <a:close/>
                  <a:moveTo>
                    <a:pt x="10114" y="0"/>
                  </a:moveTo>
                  <a:cubicBezTo>
                    <a:pt x="9744" y="0"/>
                    <a:pt x="9443" y="301"/>
                    <a:pt x="9443" y="672"/>
                  </a:cubicBezTo>
                  <a:lnTo>
                    <a:pt x="9443" y="4387"/>
                  </a:lnTo>
                  <a:lnTo>
                    <a:pt x="8540" y="4387"/>
                  </a:lnTo>
                  <a:lnTo>
                    <a:pt x="8540" y="3938"/>
                  </a:lnTo>
                  <a:cubicBezTo>
                    <a:pt x="8540" y="3791"/>
                    <a:pt x="8420" y="3672"/>
                    <a:pt x="8274" y="3672"/>
                  </a:cubicBezTo>
                  <a:cubicBezTo>
                    <a:pt x="8127" y="3672"/>
                    <a:pt x="8008" y="3791"/>
                    <a:pt x="8008" y="3938"/>
                  </a:cubicBezTo>
                  <a:lnTo>
                    <a:pt x="8008" y="4387"/>
                  </a:lnTo>
                  <a:lnTo>
                    <a:pt x="6355" y="4387"/>
                  </a:lnTo>
                  <a:lnTo>
                    <a:pt x="6355" y="3522"/>
                  </a:lnTo>
                  <a:cubicBezTo>
                    <a:pt x="6355" y="3331"/>
                    <a:pt x="6235" y="3123"/>
                    <a:pt x="6069" y="3026"/>
                  </a:cubicBezTo>
                  <a:lnTo>
                    <a:pt x="4556" y="2149"/>
                  </a:lnTo>
                  <a:cubicBezTo>
                    <a:pt x="4453" y="2089"/>
                    <a:pt x="4343" y="2076"/>
                    <a:pt x="4269" y="2076"/>
                  </a:cubicBezTo>
                  <a:cubicBezTo>
                    <a:pt x="4195" y="2076"/>
                    <a:pt x="4087" y="2089"/>
                    <a:pt x="3983" y="2149"/>
                  </a:cubicBezTo>
                  <a:lnTo>
                    <a:pt x="2470" y="3026"/>
                  </a:lnTo>
                  <a:cubicBezTo>
                    <a:pt x="2304" y="3123"/>
                    <a:pt x="2184" y="3331"/>
                    <a:pt x="2184" y="3522"/>
                  </a:cubicBezTo>
                  <a:lnTo>
                    <a:pt x="2184" y="4401"/>
                  </a:lnTo>
                  <a:cubicBezTo>
                    <a:pt x="1631" y="4486"/>
                    <a:pt x="1206" y="4968"/>
                    <a:pt x="1206" y="5547"/>
                  </a:cubicBezTo>
                  <a:lnTo>
                    <a:pt x="1206" y="6905"/>
                  </a:lnTo>
                  <a:lnTo>
                    <a:pt x="671" y="6905"/>
                  </a:lnTo>
                  <a:cubicBezTo>
                    <a:pt x="596" y="6905"/>
                    <a:pt x="532" y="6842"/>
                    <a:pt x="532" y="6766"/>
                  </a:cubicBezTo>
                  <a:lnTo>
                    <a:pt x="532" y="1972"/>
                  </a:lnTo>
                  <a:cubicBezTo>
                    <a:pt x="532" y="1896"/>
                    <a:pt x="596" y="1831"/>
                    <a:pt x="671" y="1831"/>
                  </a:cubicBezTo>
                  <a:lnTo>
                    <a:pt x="7869" y="1831"/>
                  </a:lnTo>
                  <a:cubicBezTo>
                    <a:pt x="7944" y="1831"/>
                    <a:pt x="8008" y="1896"/>
                    <a:pt x="8008" y="1972"/>
                  </a:cubicBezTo>
                  <a:lnTo>
                    <a:pt x="8008" y="2449"/>
                  </a:lnTo>
                  <a:cubicBezTo>
                    <a:pt x="8008" y="2596"/>
                    <a:pt x="8126" y="2715"/>
                    <a:pt x="8274" y="2715"/>
                  </a:cubicBezTo>
                  <a:cubicBezTo>
                    <a:pt x="8419" y="2715"/>
                    <a:pt x="8539" y="2596"/>
                    <a:pt x="8539" y="2449"/>
                  </a:cubicBezTo>
                  <a:lnTo>
                    <a:pt x="8539" y="1972"/>
                  </a:lnTo>
                  <a:cubicBezTo>
                    <a:pt x="8539" y="1601"/>
                    <a:pt x="8239" y="1300"/>
                    <a:pt x="7869" y="1300"/>
                  </a:cubicBezTo>
                  <a:lnTo>
                    <a:pt x="671" y="1300"/>
                  </a:lnTo>
                  <a:cubicBezTo>
                    <a:pt x="300" y="1300"/>
                    <a:pt x="0" y="1601"/>
                    <a:pt x="0" y="1972"/>
                  </a:cubicBezTo>
                  <a:lnTo>
                    <a:pt x="0" y="6766"/>
                  </a:lnTo>
                  <a:cubicBezTo>
                    <a:pt x="0" y="7136"/>
                    <a:pt x="301" y="7437"/>
                    <a:pt x="671" y="7437"/>
                  </a:cubicBezTo>
                  <a:lnTo>
                    <a:pt x="1206" y="7437"/>
                  </a:lnTo>
                  <a:lnTo>
                    <a:pt x="1206" y="13996"/>
                  </a:lnTo>
                  <a:cubicBezTo>
                    <a:pt x="1206" y="14636"/>
                    <a:pt x="1724" y="15156"/>
                    <a:pt x="2362" y="15156"/>
                  </a:cubicBezTo>
                  <a:lnTo>
                    <a:pt x="6665" y="15156"/>
                  </a:lnTo>
                  <a:lnTo>
                    <a:pt x="6665" y="15924"/>
                  </a:lnTo>
                  <a:lnTo>
                    <a:pt x="4889" y="15924"/>
                  </a:lnTo>
                  <a:cubicBezTo>
                    <a:pt x="4645" y="15924"/>
                    <a:pt x="4446" y="16122"/>
                    <a:pt x="4446" y="16367"/>
                  </a:cubicBezTo>
                  <a:lnTo>
                    <a:pt x="4446" y="17004"/>
                  </a:lnTo>
                  <a:cubicBezTo>
                    <a:pt x="4446" y="17249"/>
                    <a:pt x="4645" y="17448"/>
                    <a:pt x="4889" y="17448"/>
                  </a:cubicBezTo>
                  <a:lnTo>
                    <a:pt x="12937" y="17448"/>
                  </a:lnTo>
                  <a:cubicBezTo>
                    <a:pt x="13180" y="17448"/>
                    <a:pt x="13380" y="17249"/>
                    <a:pt x="13380" y="17004"/>
                  </a:cubicBezTo>
                  <a:lnTo>
                    <a:pt x="13380" y="16367"/>
                  </a:lnTo>
                  <a:cubicBezTo>
                    <a:pt x="13380" y="16122"/>
                    <a:pt x="13180" y="15924"/>
                    <a:pt x="12937" y="15924"/>
                  </a:cubicBezTo>
                  <a:lnTo>
                    <a:pt x="11161" y="15924"/>
                  </a:lnTo>
                  <a:lnTo>
                    <a:pt x="11161" y="15156"/>
                  </a:lnTo>
                  <a:lnTo>
                    <a:pt x="15465" y="15156"/>
                  </a:lnTo>
                  <a:cubicBezTo>
                    <a:pt x="16101" y="15156"/>
                    <a:pt x="16620" y="14636"/>
                    <a:pt x="16620" y="13996"/>
                  </a:cubicBezTo>
                  <a:lnTo>
                    <a:pt x="16620" y="5547"/>
                  </a:lnTo>
                  <a:cubicBezTo>
                    <a:pt x="16620" y="4907"/>
                    <a:pt x="16101" y="4387"/>
                    <a:pt x="15465" y="4387"/>
                  </a:cubicBezTo>
                  <a:lnTo>
                    <a:pt x="9975" y="4387"/>
                  </a:lnTo>
                  <a:lnTo>
                    <a:pt x="9975" y="1913"/>
                  </a:lnTo>
                  <a:lnTo>
                    <a:pt x="17618" y="1913"/>
                  </a:lnTo>
                  <a:lnTo>
                    <a:pt x="17618" y="5668"/>
                  </a:lnTo>
                  <a:cubicBezTo>
                    <a:pt x="17618" y="5744"/>
                    <a:pt x="17554" y="5808"/>
                    <a:pt x="17479" y="5808"/>
                  </a:cubicBezTo>
                  <a:lnTo>
                    <a:pt x="17121" y="5808"/>
                  </a:lnTo>
                  <a:cubicBezTo>
                    <a:pt x="16974" y="5808"/>
                    <a:pt x="16855" y="5927"/>
                    <a:pt x="16855" y="6074"/>
                  </a:cubicBezTo>
                  <a:cubicBezTo>
                    <a:pt x="16855" y="6220"/>
                    <a:pt x="16974" y="6340"/>
                    <a:pt x="17121" y="6340"/>
                  </a:cubicBezTo>
                  <a:lnTo>
                    <a:pt x="17479" y="6340"/>
                  </a:lnTo>
                  <a:cubicBezTo>
                    <a:pt x="17849" y="6340"/>
                    <a:pt x="18150" y="6038"/>
                    <a:pt x="18150" y="5667"/>
                  </a:cubicBezTo>
                  <a:lnTo>
                    <a:pt x="18150" y="672"/>
                  </a:lnTo>
                  <a:cubicBezTo>
                    <a:pt x="18150" y="301"/>
                    <a:pt x="17849" y="0"/>
                    <a:pt x="17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7"/>
            <p:cNvSpPr/>
            <p:nvPr/>
          </p:nvSpPr>
          <p:spPr>
            <a:xfrm>
              <a:off x="2956187" y="1525375"/>
              <a:ext cx="71343" cy="17678"/>
            </a:xfrm>
            <a:custGeom>
              <a:avLst/>
              <a:gdLst/>
              <a:ahLst/>
              <a:cxnLst/>
              <a:rect l="l" t="t" r="r" b="b"/>
              <a:pathLst>
                <a:path w="2151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884" y="533"/>
                  </a:lnTo>
                  <a:cubicBezTo>
                    <a:pt x="2031" y="533"/>
                    <a:pt x="2150" y="414"/>
                    <a:pt x="2150" y="267"/>
                  </a:cubicBezTo>
                  <a:cubicBezTo>
                    <a:pt x="2150" y="120"/>
                    <a:pt x="2031" y="1"/>
                    <a:pt x="1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7"/>
            <p:cNvSpPr/>
            <p:nvPr/>
          </p:nvSpPr>
          <p:spPr>
            <a:xfrm>
              <a:off x="2956187" y="1553700"/>
              <a:ext cx="71343" cy="17678"/>
            </a:xfrm>
            <a:custGeom>
              <a:avLst/>
              <a:gdLst/>
              <a:ahLst/>
              <a:cxnLst/>
              <a:rect l="l" t="t" r="r" b="b"/>
              <a:pathLst>
                <a:path w="2151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884" y="532"/>
                  </a:lnTo>
                  <a:cubicBezTo>
                    <a:pt x="2031" y="532"/>
                    <a:pt x="2150" y="413"/>
                    <a:pt x="2150" y="266"/>
                  </a:cubicBezTo>
                  <a:cubicBezTo>
                    <a:pt x="2150" y="119"/>
                    <a:pt x="2031" y="0"/>
                    <a:pt x="1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7"/>
            <p:cNvSpPr/>
            <p:nvPr/>
          </p:nvSpPr>
          <p:spPr>
            <a:xfrm>
              <a:off x="3047763" y="1525375"/>
              <a:ext cx="113499" cy="17678"/>
            </a:xfrm>
            <a:custGeom>
              <a:avLst/>
              <a:gdLst/>
              <a:ahLst/>
              <a:cxnLst/>
              <a:rect l="l" t="t" r="r" b="b"/>
              <a:pathLst>
                <a:path w="3422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55" y="533"/>
                  </a:lnTo>
                  <a:cubicBezTo>
                    <a:pt x="3302" y="533"/>
                    <a:pt x="3421" y="414"/>
                    <a:pt x="3421" y="267"/>
                  </a:cubicBezTo>
                  <a:cubicBezTo>
                    <a:pt x="3421" y="120"/>
                    <a:pt x="3302" y="1"/>
                    <a:pt x="3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7"/>
            <p:cNvSpPr/>
            <p:nvPr/>
          </p:nvSpPr>
          <p:spPr>
            <a:xfrm>
              <a:off x="3047763" y="1553700"/>
              <a:ext cx="113499" cy="17678"/>
            </a:xfrm>
            <a:custGeom>
              <a:avLst/>
              <a:gdLst/>
              <a:ahLst/>
              <a:cxnLst/>
              <a:rect l="l" t="t" r="r" b="b"/>
              <a:pathLst>
                <a:path w="3422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55" y="532"/>
                  </a:lnTo>
                  <a:cubicBezTo>
                    <a:pt x="3302" y="532"/>
                    <a:pt x="3421" y="413"/>
                    <a:pt x="3421" y="266"/>
                  </a:cubicBezTo>
                  <a:cubicBezTo>
                    <a:pt x="3421" y="119"/>
                    <a:pt x="3302" y="0"/>
                    <a:pt x="3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0" name="Google Shape;2280;p57"/>
          <p:cNvGrpSpPr/>
          <p:nvPr/>
        </p:nvGrpSpPr>
        <p:grpSpPr>
          <a:xfrm>
            <a:off x="6042765" y="1825933"/>
            <a:ext cx="530465" cy="536704"/>
            <a:chOff x="5394364" y="2287896"/>
            <a:chExt cx="595025" cy="602023"/>
          </a:xfrm>
        </p:grpSpPr>
        <p:sp>
          <p:nvSpPr>
            <p:cNvPr id="2281" name="Google Shape;2281;p57"/>
            <p:cNvSpPr/>
            <p:nvPr/>
          </p:nvSpPr>
          <p:spPr>
            <a:xfrm>
              <a:off x="5505906" y="2407796"/>
              <a:ext cx="43085" cy="62156"/>
            </a:xfrm>
            <a:custGeom>
              <a:avLst/>
              <a:gdLst/>
              <a:ahLst/>
              <a:cxnLst/>
              <a:rect l="l" t="t" r="r" b="b"/>
              <a:pathLst>
                <a:path w="1299" h="1874" extrusionOk="0">
                  <a:moveTo>
                    <a:pt x="766" y="533"/>
                  </a:moveTo>
                  <a:lnTo>
                    <a:pt x="766" y="1342"/>
                  </a:lnTo>
                  <a:lnTo>
                    <a:pt x="532" y="1342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8" y="1"/>
                    <a:pt x="0" y="168"/>
                    <a:pt x="0" y="374"/>
                  </a:cubicBezTo>
                  <a:lnTo>
                    <a:pt x="0" y="1501"/>
                  </a:lnTo>
                  <a:cubicBezTo>
                    <a:pt x="0" y="1706"/>
                    <a:pt x="168" y="1874"/>
                    <a:pt x="373" y="1874"/>
                  </a:cubicBezTo>
                  <a:lnTo>
                    <a:pt x="926" y="1874"/>
                  </a:lnTo>
                  <a:cubicBezTo>
                    <a:pt x="1131" y="1874"/>
                    <a:pt x="1298" y="1706"/>
                    <a:pt x="1298" y="1501"/>
                  </a:cubicBezTo>
                  <a:lnTo>
                    <a:pt x="1298" y="374"/>
                  </a:lnTo>
                  <a:cubicBezTo>
                    <a:pt x="1298" y="168"/>
                    <a:pt x="1132" y="1"/>
                    <a:pt x="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7"/>
            <p:cNvSpPr/>
            <p:nvPr/>
          </p:nvSpPr>
          <p:spPr>
            <a:xfrm>
              <a:off x="5624148" y="2742025"/>
              <a:ext cx="39171" cy="39204"/>
            </a:xfrm>
            <a:custGeom>
              <a:avLst/>
              <a:gdLst/>
              <a:ahLst/>
              <a:cxnLst/>
              <a:rect l="l" t="t" r="r" b="b"/>
              <a:pathLst>
                <a:path w="1181" h="1182" extrusionOk="0">
                  <a:moveTo>
                    <a:pt x="590" y="532"/>
                  </a:moveTo>
                  <a:cubicBezTo>
                    <a:pt x="622" y="532"/>
                    <a:pt x="649" y="558"/>
                    <a:pt x="649" y="591"/>
                  </a:cubicBezTo>
                  <a:cubicBezTo>
                    <a:pt x="649" y="623"/>
                    <a:pt x="622" y="649"/>
                    <a:pt x="590" y="649"/>
                  </a:cubicBezTo>
                  <a:cubicBezTo>
                    <a:pt x="558" y="649"/>
                    <a:pt x="532" y="623"/>
                    <a:pt x="532" y="591"/>
                  </a:cubicBezTo>
                  <a:cubicBezTo>
                    <a:pt x="532" y="558"/>
                    <a:pt x="558" y="532"/>
                    <a:pt x="590" y="532"/>
                  </a:cubicBezTo>
                  <a:close/>
                  <a:moveTo>
                    <a:pt x="590" y="0"/>
                  </a:moveTo>
                  <a:cubicBezTo>
                    <a:pt x="265" y="0"/>
                    <a:pt x="0" y="265"/>
                    <a:pt x="0" y="591"/>
                  </a:cubicBezTo>
                  <a:cubicBezTo>
                    <a:pt x="0" y="916"/>
                    <a:pt x="265" y="1181"/>
                    <a:pt x="590" y="1181"/>
                  </a:cubicBezTo>
                  <a:cubicBezTo>
                    <a:pt x="916" y="1181"/>
                    <a:pt x="1181" y="916"/>
                    <a:pt x="1181" y="591"/>
                  </a:cubicBezTo>
                  <a:cubicBezTo>
                    <a:pt x="1181" y="265"/>
                    <a:pt x="916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7"/>
            <p:cNvSpPr/>
            <p:nvPr/>
          </p:nvSpPr>
          <p:spPr>
            <a:xfrm>
              <a:off x="5394364" y="2303385"/>
              <a:ext cx="595025" cy="586534"/>
            </a:xfrm>
            <a:custGeom>
              <a:avLst/>
              <a:gdLst/>
              <a:ahLst/>
              <a:cxnLst/>
              <a:rect l="l" t="t" r="r" b="b"/>
              <a:pathLst>
                <a:path w="17940" h="17684" extrusionOk="0">
                  <a:moveTo>
                    <a:pt x="4567" y="563"/>
                  </a:moveTo>
                  <a:cubicBezTo>
                    <a:pt x="4864" y="772"/>
                    <a:pt x="5085" y="1221"/>
                    <a:pt x="5161" y="1747"/>
                  </a:cubicBezTo>
                  <a:cubicBezTo>
                    <a:pt x="5158" y="1774"/>
                    <a:pt x="5155" y="1802"/>
                    <a:pt x="5152" y="1830"/>
                  </a:cubicBezTo>
                  <a:lnTo>
                    <a:pt x="4147" y="1830"/>
                  </a:lnTo>
                  <a:cubicBezTo>
                    <a:pt x="4084" y="1830"/>
                    <a:pt x="4022" y="1833"/>
                    <a:pt x="3962" y="1840"/>
                  </a:cubicBezTo>
                  <a:cubicBezTo>
                    <a:pt x="4023" y="1274"/>
                    <a:pt x="4252" y="784"/>
                    <a:pt x="4567" y="563"/>
                  </a:cubicBezTo>
                  <a:close/>
                  <a:moveTo>
                    <a:pt x="6292" y="563"/>
                  </a:moveTo>
                  <a:cubicBezTo>
                    <a:pt x="6662" y="824"/>
                    <a:pt x="6914" y="1456"/>
                    <a:pt x="6914" y="2148"/>
                  </a:cubicBezTo>
                  <a:cubicBezTo>
                    <a:pt x="6914" y="2839"/>
                    <a:pt x="6662" y="3471"/>
                    <a:pt x="6292" y="3733"/>
                  </a:cubicBezTo>
                  <a:cubicBezTo>
                    <a:pt x="5921" y="3471"/>
                    <a:pt x="5669" y="2840"/>
                    <a:pt x="5669" y="2148"/>
                  </a:cubicBezTo>
                  <a:cubicBezTo>
                    <a:pt x="5669" y="1456"/>
                    <a:pt x="5921" y="824"/>
                    <a:pt x="6292" y="563"/>
                  </a:cubicBezTo>
                  <a:close/>
                  <a:moveTo>
                    <a:pt x="1154" y="4489"/>
                  </a:moveTo>
                  <a:cubicBezTo>
                    <a:pt x="1293" y="4489"/>
                    <a:pt x="1406" y="4602"/>
                    <a:pt x="1406" y="4740"/>
                  </a:cubicBezTo>
                  <a:cubicBezTo>
                    <a:pt x="1406" y="4879"/>
                    <a:pt x="1293" y="4992"/>
                    <a:pt x="1154" y="4992"/>
                  </a:cubicBezTo>
                  <a:lnTo>
                    <a:pt x="785" y="4992"/>
                  </a:lnTo>
                  <a:cubicBezTo>
                    <a:pt x="645" y="4992"/>
                    <a:pt x="533" y="4879"/>
                    <a:pt x="533" y="4740"/>
                  </a:cubicBezTo>
                  <a:cubicBezTo>
                    <a:pt x="533" y="4602"/>
                    <a:pt x="645" y="4489"/>
                    <a:pt x="785" y="4489"/>
                  </a:cubicBezTo>
                  <a:close/>
                  <a:moveTo>
                    <a:pt x="2512" y="4489"/>
                  </a:moveTo>
                  <a:lnTo>
                    <a:pt x="2512" y="5408"/>
                  </a:lnTo>
                  <a:cubicBezTo>
                    <a:pt x="2512" y="5833"/>
                    <a:pt x="2675" y="6220"/>
                    <a:pt x="2941" y="6510"/>
                  </a:cubicBezTo>
                  <a:lnTo>
                    <a:pt x="1671" y="6510"/>
                  </a:lnTo>
                  <a:cubicBezTo>
                    <a:pt x="1119" y="6510"/>
                    <a:pt x="669" y="6065"/>
                    <a:pt x="661" y="5513"/>
                  </a:cubicBezTo>
                  <a:lnTo>
                    <a:pt x="661" y="5513"/>
                  </a:lnTo>
                  <a:cubicBezTo>
                    <a:pt x="701" y="5521"/>
                    <a:pt x="743" y="5524"/>
                    <a:pt x="785" y="5524"/>
                  </a:cubicBezTo>
                  <a:lnTo>
                    <a:pt x="1154" y="5524"/>
                  </a:lnTo>
                  <a:cubicBezTo>
                    <a:pt x="1586" y="5524"/>
                    <a:pt x="1937" y="5173"/>
                    <a:pt x="1937" y="4740"/>
                  </a:cubicBezTo>
                  <a:cubicBezTo>
                    <a:pt x="1937" y="4652"/>
                    <a:pt x="1923" y="4568"/>
                    <a:pt x="1896" y="4489"/>
                  </a:cubicBezTo>
                  <a:close/>
                  <a:moveTo>
                    <a:pt x="5145" y="2360"/>
                  </a:moveTo>
                  <a:cubicBezTo>
                    <a:pt x="5197" y="3228"/>
                    <a:pt x="5570" y="3957"/>
                    <a:pt x="6124" y="4254"/>
                  </a:cubicBezTo>
                  <a:cubicBezTo>
                    <a:pt x="6175" y="4281"/>
                    <a:pt x="6233" y="4296"/>
                    <a:pt x="6292" y="4296"/>
                  </a:cubicBezTo>
                  <a:cubicBezTo>
                    <a:pt x="6350" y="4296"/>
                    <a:pt x="6409" y="4280"/>
                    <a:pt x="6460" y="4254"/>
                  </a:cubicBezTo>
                  <a:cubicBezTo>
                    <a:pt x="6541" y="4211"/>
                    <a:pt x="6617" y="4157"/>
                    <a:pt x="6690" y="4097"/>
                  </a:cubicBezTo>
                  <a:lnTo>
                    <a:pt x="6690" y="5408"/>
                  </a:lnTo>
                  <a:cubicBezTo>
                    <a:pt x="6690" y="6016"/>
                    <a:pt x="6195" y="6510"/>
                    <a:pt x="5587" y="6510"/>
                  </a:cubicBezTo>
                  <a:lnTo>
                    <a:pt x="4147" y="6510"/>
                  </a:lnTo>
                  <a:cubicBezTo>
                    <a:pt x="3539" y="6510"/>
                    <a:pt x="3044" y="6016"/>
                    <a:pt x="3044" y="5408"/>
                  </a:cubicBezTo>
                  <a:lnTo>
                    <a:pt x="3044" y="3463"/>
                  </a:lnTo>
                  <a:cubicBezTo>
                    <a:pt x="3044" y="2855"/>
                    <a:pt x="3539" y="2360"/>
                    <a:pt x="4147" y="2360"/>
                  </a:cubicBezTo>
                  <a:close/>
                  <a:moveTo>
                    <a:pt x="16969" y="5114"/>
                  </a:moveTo>
                  <a:lnTo>
                    <a:pt x="16969" y="5114"/>
                  </a:lnTo>
                  <a:cubicBezTo>
                    <a:pt x="17001" y="5214"/>
                    <a:pt x="17033" y="5319"/>
                    <a:pt x="17059" y="5427"/>
                  </a:cubicBezTo>
                  <a:cubicBezTo>
                    <a:pt x="17225" y="6102"/>
                    <a:pt x="17172" y="6673"/>
                    <a:pt x="16903" y="7136"/>
                  </a:cubicBezTo>
                  <a:cubicBezTo>
                    <a:pt x="16744" y="6997"/>
                    <a:pt x="16570" y="6874"/>
                    <a:pt x="16385" y="6770"/>
                  </a:cubicBezTo>
                  <a:cubicBezTo>
                    <a:pt x="16457" y="6691"/>
                    <a:pt x="16528" y="6603"/>
                    <a:pt x="16595" y="6503"/>
                  </a:cubicBezTo>
                  <a:cubicBezTo>
                    <a:pt x="16895" y="6058"/>
                    <a:pt x="16986" y="5574"/>
                    <a:pt x="16969" y="5114"/>
                  </a:cubicBezTo>
                  <a:close/>
                  <a:moveTo>
                    <a:pt x="4874" y="7042"/>
                  </a:moveTo>
                  <a:cubicBezTo>
                    <a:pt x="4807" y="7548"/>
                    <a:pt x="4709" y="8038"/>
                    <a:pt x="4583" y="8503"/>
                  </a:cubicBezTo>
                  <a:cubicBezTo>
                    <a:pt x="4366" y="7920"/>
                    <a:pt x="4247" y="7410"/>
                    <a:pt x="4183" y="7042"/>
                  </a:cubicBezTo>
                  <a:close/>
                  <a:moveTo>
                    <a:pt x="11008" y="7751"/>
                  </a:moveTo>
                  <a:lnTo>
                    <a:pt x="11008" y="8981"/>
                  </a:lnTo>
                  <a:lnTo>
                    <a:pt x="10748" y="8981"/>
                  </a:lnTo>
                  <a:lnTo>
                    <a:pt x="10748" y="7751"/>
                  </a:lnTo>
                  <a:close/>
                  <a:moveTo>
                    <a:pt x="7518" y="8788"/>
                  </a:moveTo>
                  <a:cubicBezTo>
                    <a:pt x="8287" y="8788"/>
                    <a:pt x="8913" y="9413"/>
                    <a:pt x="8913" y="10182"/>
                  </a:cubicBezTo>
                  <a:cubicBezTo>
                    <a:pt x="8913" y="10951"/>
                    <a:pt x="8287" y="11576"/>
                    <a:pt x="7518" y="11576"/>
                  </a:cubicBezTo>
                  <a:cubicBezTo>
                    <a:pt x="6749" y="11576"/>
                    <a:pt x="6124" y="10951"/>
                    <a:pt x="6124" y="10182"/>
                  </a:cubicBezTo>
                  <a:cubicBezTo>
                    <a:pt x="6124" y="9413"/>
                    <a:pt x="6749" y="8788"/>
                    <a:pt x="7518" y="8788"/>
                  </a:cubicBezTo>
                  <a:close/>
                  <a:moveTo>
                    <a:pt x="7192" y="5715"/>
                  </a:moveTo>
                  <a:lnTo>
                    <a:pt x="9297" y="6857"/>
                  </a:lnTo>
                  <a:cubicBezTo>
                    <a:pt x="9367" y="6895"/>
                    <a:pt x="9446" y="6916"/>
                    <a:pt x="9526" y="6916"/>
                  </a:cubicBezTo>
                  <a:lnTo>
                    <a:pt x="10216" y="6916"/>
                  </a:lnTo>
                  <a:lnTo>
                    <a:pt x="10216" y="9813"/>
                  </a:lnTo>
                  <a:cubicBezTo>
                    <a:pt x="10216" y="9960"/>
                    <a:pt x="10335" y="10079"/>
                    <a:pt x="10482" y="10079"/>
                  </a:cubicBezTo>
                  <a:cubicBezTo>
                    <a:pt x="10628" y="10079"/>
                    <a:pt x="10748" y="9960"/>
                    <a:pt x="10748" y="9813"/>
                  </a:cubicBezTo>
                  <a:lnTo>
                    <a:pt x="10748" y="9513"/>
                  </a:lnTo>
                  <a:lnTo>
                    <a:pt x="11135" y="9513"/>
                  </a:lnTo>
                  <a:cubicBezTo>
                    <a:pt x="11358" y="9513"/>
                    <a:pt x="11540" y="9330"/>
                    <a:pt x="11540" y="9107"/>
                  </a:cubicBezTo>
                  <a:lnTo>
                    <a:pt x="11540" y="7625"/>
                  </a:lnTo>
                  <a:cubicBezTo>
                    <a:pt x="11540" y="7402"/>
                    <a:pt x="11358" y="7220"/>
                    <a:pt x="11135" y="7220"/>
                  </a:cubicBezTo>
                  <a:lnTo>
                    <a:pt x="10748" y="7220"/>
                  </a:lnTo>
                  <a:lnTo>
                    <a:pt x="10748" y="6916"/>
                  </a:lnTo>
                  <a:lnTo>
                    <a:pt x="13194" y="6916"/>
                  </a:lnTo>
                  <a:cubicBezTo>
                    <a:pt x="12399" y="7462"/>
                    <a:pt x="11875" y="8379"/>
                    <a:pt x="11875" y="9416"/>
                  </a:cubicBezTo>
                  <a:cubicBezTo>
                    <a:pt x="11875" y="10261"/>
                    <a:pt x="12223" y="11026"/>
                    <a:pt x="12783" y="11576"/>
                  </a:cubicBezTo>
                  <a:lnTo>
                    <a:pt x="10748" y="11576"/>
                  </a:lnTo>
                  <a:lnTo>
                    <a:pt x="10748" y="11267"/>
                  </a:lnTo>
                  <a:cubicBezTo>
                    <a:pt x="10748" y="11121"/>
                    <a:pt x="10628" y="11001"/>
                    <a:pt x="10482" y="11001"/>
                  </a:cubicBezTo>
                  <a:cubicBezTo>
                    <a:pt x="10335" y="11001"/>
                    <a:pt x="10216" y="11121"/>
                    <a:pt x="10216" y="11267"/>
                  </a:cubicBezTo>
                  <a:lnTo>
                    <a:pt x="10216" y="11576"/>
                  </a:lnTo>
                  <a:lnTo>
                    <a:pt x="8912" y="11576"/>
                  </a:lnTo>
                  <a:lnTo>
                    <a:pt x="8912" y="11510"/>
                  </a:lnTo>
                  <a:cubicBezTo>
                    <a:pt x="9241" y="11164"/>
                    <a:pt x="9445" y="10696"/>
                    <a:pt x="9445" y="10182"/>
                  </a:cubicBezTo>
                  <a:cubicBezTo>
                    <a:pt x="9445" y="9120"/>
                    <a:pt x="8580" y="8257"/>
                    <a:pt x="7518" y="8257"/>
                  </a:cubicBezTo>
                  <a:cubicBezTo>
                    <a:pt x="6457" y="8257"/>
                    <a:pt x="5592" y="9120"/>
                    <a:pt x="5592" y="10182"/>
                  </a:cubicBezTo>
                  <a:cubicBezTo>
                    <a:pt x="5592" y="10278"/>
                    <a:pt x="5601" y="10372"/>
                    <a:pt x="5614" y="10464"/>
                  </a:cubicBezTo>
                  <a:cubicBezTo>
                    <a:pt x="5327" y="10057"/>
                    <a:pt x="5095" y="9651"/>
                    <a:pt x="4907" y="9262"/>
                  </a:cubicBezTo>
                  <a:cubicBezTo>
                    <a:pt x="5142" y="8578"/>
                    <a:pt x="5310" y="7828"/>
                    <a:pt x="5410" y="7042"/>
                  </a:cubicBezTo>
                  <a:lnTo>
                    <a:pt x="5587" y="7042"/>
                  </a:lnTo>
                  <a:cubicBezTo>
                    <a:pt x="6383" y="7042"/>
                    <a:pt x="7048" y="6469"/>
                    <a:pt x="7192" y="5715"/>
                  </a:cubicBezTo>
                  <a:close/>
                  <a:moveTo>
                    <a:pt x="14908" y="6916"/>
                  </a:moveTo>
                  <a:cubicBezTo>
                    <a:pt x="16287" y="6916"/>
                    <a:pt x="17408" y="8037"/>
                    <a:pt x="17408" y="9416"/>
                  </a:cubicBezTo>
                  <a:cubicBezTo>
                    <a:pt x="17408" y="10795"/>
                    <a:pt x="16287" y="11916"/>
                    <a:pt x="14908" y="11916"/>
                  </a:cubicBezTo>
                  <a:cubicBezTo>
                    <a:pt x="13529" y="11916"/>
                    <a:pt x="12407" y="10795"/>
                    <a:pt x="12407" y="9416"/>
                  </a:cubicBezTo>
                  <a:cubicBezTo>
                    <a:pt x="12407" y="8037"/>
                    <a:pt x="13529" y="6916"/>
                    <a:pt x="14908" y="6916"/>
                  </a:cubicBezTo>
                  <a:close/>
                  <a:moveTo>
                    <a:pt x="15154" y="13765"/>
                  </a:moveTo>
                  <a:lnTo>
                    <a:pt x="15154" y="13864"/>
                  </a:lnTo>
                  <a:lnTo>
                    <a:pt x="15154" y="13865"/>
                  </a:lnTo>
                  <a:cubicBezTo>
                    <a:pt x="15137" y="13855"/>
                    <a:pt x="15127" y="13836"/>
                    <a:pt x="15127" y="13816"/>
                  </a:cubicBezTo>
                  <a:cubicBezTo>
                    <a:pt x="15127" y="13794"/>
                    <a:pt x="15137" y="13777"/>
                    <a:pt x="15154" y="13765"/>
                  </a:cubicBezTo>
                  <a:close/>
                  <a:moveTo>
                    <a:pt x="8380" y="11904"/>
                  </a:moveTo>
                  <a:lnTo>
                    <a:pt x="8380" y="13864"/>
                  </a:lnTo>
                  <a:cubicBezTo>
                    <a:pt x="8380" y="14339"/>
                    <a:pt x="7994" y="14725"/>
                    <a:pt x="7518" y="14725"/>
                  </a:cubicBezTo>
                  <a:cubicBezTo>
                    <a:pt x="7043" y="14725"/>
                    <a:pt x="6657" y="14339"/>
                    <a:pt x="6657" y="13864"/>
                  </a:cubicBezTo>
                  <a:lnTo>
                    <a:pt x="6657" y="11904"/>
                  </a:lnTo>
                  <a:cubicBezTo>
                    <a:pt x="6917" y="12034"/>
                    <a:pt x="7208" y="12108"/>
                    <a:pt x="7518" y="12108"/>
                  </a:cubicBezTo>
                  <a:cubicBezTo>
                    <a:pt x="7828" y="12108"/>
                    <a:pt x="8120" y="12034"/>
                    <a:pt x="8380" y="11904"/>
                  </a:cubicBezTo>
                  <a:close/>
                  <a:moveTo>
                    <a:pt x="14324" y="12391"/>
                  </a:moveTo>
                  <a:cubicBezTo>
                    <a:pt x="14513" y="12429"/>
                    <a:pt x="14708" y="12448"/>
                    <a:pt x="14908" y="12448"/>
                  </a:cubicBezTo>
                  <a:cubicBezTo>
                    <a:pt x="14991" y="12448"/>
                    <a:pt x="15072" y="12444"/>
                    <a:pt x="15154" y="12437"/>
                  </a:cubicBezTo>
                  <a:lnTo>
                    <a:pt x="15154" y="13226"/>
                  </a:lnTo>
                  <a:cubicBezTo>
                    <a:pt x="14843" y="13243"/>
                    <a:pt x="14595" y="13501"/>
                    <a:pt x="14595" y="13816"/>
                  </a:cubicBezTo>
                  <a:cubicBezTo>
                    <a:pt x="14595" y="14141"/>
                    <a:pt x="14860" y="14406"/>
                    <a:pt x="15185" y="14406"/>
                  </a:cubicBezTo>
                  <a:cubicBezTo>
                    <a:pt x="15211" y="14406"/>
                    <a:pt x="15236" y="14404"/>
                    <a:pt x="15261" y="14401"/>
                  </a:cubicBezTo>
                  <a:cubicBezTo>
                    <a:pt x="15304" y="14504"/>
                    <a:pt x="15361" y="14601"/>
                    <a:pt x="15426" y="14691"/>
                  </a:cubicBezTo>
                  <a:cubicBezTo>
                    <a:pt x="15349" y="14713"/>
                    <a:pt x="15268" y="14725"/>
                    <a:pt x="15185" y="14725"/>
                  </a:cubicBezTo>
                  <a:cubicBezTo>
                    <a:pt x="14710" y="14725"/>
                    <a:pt x="14324" y="14339"/>
                    <a:pt x="14324" y="13864"/>
                  </a:cubicBezTo>
                  <a:lnTo>
                    <a:pt x="14324" y="12391"/>
                  </a:lnTo>
                  <a:close/>
                  <a:moveTo>
                    <a:pt x="17408" y="11129"/>
                  </a:moveTo>
                  <a:lnTo>
                    <a:pt x="17408" y="13864"/>
                  </a:lnTo>
                  <a:cubicBezTo>
                    <a:pt x="17408" y="14339"/>
                    <a:pt x="17022" y="14725"/>
                    <a:pt x="16547" y="14725"/>
                  </a:cubicBezTo>
                  <a:cubicBezTo>
                    <a:pt x="16072" y="14725"/>
                    <a:pt x="15685" y="14339"/>
                    <a:pt x="15685" y="13864"/>
                  </a:cubicBezTo>
                  <a:lnTo>
                    <a:pt x="15685" y="12346"/>
                  </a:lnTo>
                  <a:cubicBezTo>
                    <a:pt x="16395" y="12159"/>
                    <a:pt x="17002" y="11718"/>
                    <a:pt x="17408" y="11129"/>
                  </a:cubicBezTo>
                  <a:close/>
                  <a:moveTo>
                    <a:pt x="6912" y="15157"/>
                  </a:moveTo>
                  <a:lnTo>
                    <a:pt x="6912" y="16087"/>
                  </a:lnTo>
                  <a:lnTo>
                    <a:pt x="6380" y="16087"/>
                  </a:lnTo>
                  <a:lnTo>
                    <a:pt x="6380" y="15257"/>
                  </a:lnTo>
                  <a:lnTo>
                    <a:pt x="6394" y="15257"/>
                  </a:lnTo>
                  <a:cubicBezTo>
                    <a:pt x="6577" y="15257"/>
                    <a:pt x="6751" y="15221"/>
                    <a:pt x="6912" y="15157"/>
                  </a:cubicBezTo>
                  <a:close/>
                  <a:moveTo>
                    <a:pt x="15703" y="15157"/>
                  </a:moveTo>
                  <a:lnTo>
                    <a:pt x="15703" y="16087"/>
                  </a:lnTo>
                  <a:lnTo>
                    <a:pt x="15171" y="16087"/>
                  </a:lnTo>
                  <a:lnTo>
                    <a:pt x="15171" y="15257"/>
                  </a:lnTo>
                  <a:lnTo>
                    <a:pt x="15185" y="15257"/>
                  </a:lnTo>
                  <a:cubicBezTo>
                    <a:pt x="15368" y="15257"/>
                    <a:pt x="15542" y="15221"/>
                    <a:pt x="15703" y="15157"/>
                  </a:cubicBezTo>
                  <a:close/>
                  <a:moveTo>
                    <a:pt x="17065" y="15157"/>
                  </a:moveTo>
                  <a:lnTo>
                    <a:pt x="17065" y="16088"/>
                  </a:lnTo>
                  <a:lnTo>
                    <a:pt x="16532" y="16088"/>
                  </a:lnTo>
                  <a:lnTo>
                    <a:pt x="16532" y="15257"/>
                  </a:lnTo>
                  <a:lnTo>
                    <a:pt x="16547" y="15257"/>
                  </a:lnTo>
                  <a:cubicBezTo>
                    <a:pt x="16729" y="15257"/>
                    <a:pt x="16905" y="15221"/>
                    <a:pt x="17065" y="15157"/>
                  </a:cubicBezTo>
                  <a:close/>
                  <a:moveTo>
                    <a:pt x="8036" y="15157"/>
                  </a:moveTo>
                  <a:lnTo>
                    <a:pt x="8036" y="16094"/>
                  </a:lnTo>
                  <a:cubicBezTo>
                    <a:pt x="8007" y="16090"/>
                    <a:pt x="7977" y="16088"/>
                    <a:pt x="7948" y="16088"/>
                  </a:cubicBezTo>
                  <a:lnTo>
                    <a:pt x="7504" y="16088"/>
                  </a:lnTo>
                  <a:lnTo>
                    <a:pt x="7504" y="15257"/>
                  </a:lnTo>
                  <a:lnTo>
                    <a:pt x="7518" y="15257"/>
                  </a:lnTo>
                  <a:cubicBezTo>
                    <a:pt x="7701" y="15257"/>
                    <a:pt x="7876" y="15221"/>
                    <a:pt x="8036" y="15157"/>
                  </a:cubicBezTo>
                  <a:close/>
                  <a:moveTo>
                    <a:pt x="6043" y="16620"/>
                  </a:moveTo>
                  <a:cubicBezTo>
                    <a:pt x="6039" y="16649"/>
                    <a:pt x="6036" y="16677"/>
                    <a:pt x="6036" y="16708"/>
                  </a:cubicBezTo>
                  <a:lnTo>
                    <a:pt x="6036" y="17063"/>
                  </a:lnTo>
                  <a:cubicBezTo>
                    <a:pt x="6036" y="17093"/>
                    <a:pt x="6039" y="17122"/>
                    <a:pt x="6043" y="17152"/>
                  </a:cubicBezTo>
                  <a:lnTo>
                    <a:pt x="5532" y="17152"/>
                  </a:lnTo>
                  <a:cubicBezTo>
                    <a:pt x="5484" y="17152"/>
                    <a:pt x="5443" y="17111"/>
                    <a:pt x="5443" y="17063"/>
                  </a:cubicBezTo>
                  <a:lnTo>
                    <a:pt x="5443" y="16708"/>
                  </a:lnTo>
                  <a:cubicBezTo>
                    <a:pt x="5443" y="16660"/>
                    <a:pt x="5484" y="16620"/>
                    <a:pt x="5532" y="16620"/>
                  </a:cubicBezTo>
                  <a:close/>
                  <a:moveTo>
                    <a:pt x="7948" y="16619"/>
                  </a:moveTo>
                  <a:cubicBezTo>
                    <a:pt x="7996" y="16619"/>
                    <a:pt x="8036" y="16660"/>
                    <a:pt x="8036" y="16708"/>
                  </a:cubicBezTo>
                  <a:lnTo>
                    <a:pt x="8036" y="17062"/>
                  </a:lnTo>
                  <a:cubicBezTo>
                    <a:pt x="8036" y="17111"/>
                    <a:pt x="7996" y="17152"/>
                    <a:pt x="7948" y="17152"/>
                  </a:cubicBezTo>
                  <a:lnTo>
                    <a:pt x="6656" y="17152"/>
                  </a:lnTo>
                  <a:cubicBezTo>
                    <a:pt x="6608" y="17152"/>
                    <a:pt x="6568" y="17111"/>
                    <a:pt x="6568" y="17062"/>
                  </a:cubicBezTo>
                  <a:lnTo>
                    <a:pt x="6568" y="16708"/>
                  </a:lnTo>
                  <a:cubicBezTo>
                    <a:pt x="6568" y="16660"/>
                    <a:pt x="6608" y="16619"/>
                    <a:pt x="6656" y="16619"/>
                  </a:cubicBezTo>
                  <a:close/>
                  <a:moveTo>
                    <a:pt x="15071" y="16620"/>
                  </a:moveTo>
                  <a:cubicBezTo>
                    <a:pt x="15067" y="16649"/>
                    <a:pt x="15064" y="16677"/>
                    <a:pt x="15064" y="16708"/>
                  </a:cubicBezTo>
                  <a:lnTo>
                    <a:pt x="15064" y="17063"/>
                  </a:lnTo>
                  <a:cubicBezTo>
                    <a:pt x="15064" y="17093"/>
                    <a:pt x="15067" y="17122"/>
                    <a:pt x="15071" y="17152"/>
                  </a:cubicBezTo>
                  <a:lnTo>
                    <a:pt x="14323" y="17152"/>
                  </a:lnTo>
                  <a:cubicBezTo>
                    <a:pt x="14274" y="17152"/>
                    <a:pt x="14234" y="17111"/>
                    <a:pt x="14234" y="17063"/>
                  </a:cubicBezTo>
                  <a:lnTo>
                    <a:pt x="14234" y="16708"/>
                  </a:lnTo>
                  <a:cubicBezTo>
                    <a:pt x="14234" y="16660"/>
                    <a:pt x="14274" y="16620"/>
                    <a:pt x="14323" y="16620"/>
                  </a:cubicBezTo>
                  <a:close/>
                  <a:moveTo>
                    <a:pt x="16976" y="16619"/>
                  </a:moveTo>
                  <a:cubicBezTo>
                    <a:pt x="17024" y="16619"/>
                    <a:pt x="17065" y="16660"/>
                    <a:pt x="17065" y="16708"/>
                  </a:cubicBezTo>
                  <a:lnTo>
                    <a:pt x="17065" y="17062"/>
                  </a:lnTo>
                  <a:cubicBezTo>
                    <a:pt x="17065" y="17111"/>
                    <a:pt x="17024" y="17152"/>
                    <a:pt x="16976" y="17152"/>
                  </a:cubicBezTo>
                  <a:lnTo>
                    <a:pt x="15684" y="17152"/>
                  </a:lnTo>
                  <a:cubicBezTo>
                    <a:pt x="15637" y="17152"/>
                    <a:pt x="15596" y="17111"/>
                    <a:pt x="15596" y="17062"/>
                  </a:cubicBezTo>
                  <a:lnTo>
                    <a:pt x="15596" y="16708"/>
                  </a:lnTo>
                  <a:cubicBezTo>
                    <a:pt x="15596" y="16660"/>
                    <a:pt x="15637" y="16619"/>
                    <a:pt x="15684" y="16619"/>
                  </a:cubicBezTo>
                  <a:close/>
                  <a:moveTo>
                    <a:pt x="4567" y="0"/>
                  </a:moveTo>
                  <a:cubicBezTo>
                    <a:pt x="4509" y="0"/>
                    <a:pt x="4451" y="14"/>
                    <a:pt x="4399" y="42"/>
                  </a:cubicBezTo>
                  <a:cubicBezTo>
                    <a:pt x="3830" y="346"/>
                    <a:pt x="3454" y="1106"/>
                    <a:pt x="3417" y="2002"/>
                  </a:cubicBezTo>
                  <a:cubicBezTo>
                    <a:pt x="2881" y="2271"/>
                    <a:pt x="2512" y="2824"/>
                    <a:pt x="2512" y="3463"/>
                  </a:cubicBezTo>
                  <a:lnTo>
                    <a:pt x="2512" y="3957"/>
                  </a:lnTo>
                  <a:lnTo>
                    <a:pt x="784" y="3957"/>
                  </a:lnTo>
                  <a:cubicBezTo>
                    <a:pt x="353" y="3957"/>
                    <a:pt x="1" y="4308"/>
                    <a:pt x="1" y="4740"/>
                  </a:cubicBezTo>
                  <a:cubicBezTo>
                    <a:pt x="1" y="4909"/>
                    <a:pt x="54" y="5064"/>
                    <a:pt x="144" y="5192"/>
                  </a:cubicBezTo>
                  <a:cubicBezTo>
                    <a:pt x="134" y="5290"/>
                    <a:pt x="129" y="5391"/>
                    <a:pt x="129" y="5500"/>
                  </a:cubicBezTo>
                  <a:cubicBezTo>
                    <a:pt x="129" y="6350"/>
                    <a:pt x="821" y="7042"/>
                    <a:pt x="1671" y="7042"/>
                  </a:cubicBezTo>
                  <a:lnTo>
                    <a:pt x="3646" y="7042"/>
                  </a:lnTo>
                  <a:cubicBezTo>
                    <a:pt x="3767" y="7782"/>
                    <a:pt x="4099" y="9121"/>
                    <a:pt x="5001" y="10508"/>
                  </a:cubicBezTo>
                  <a:lnTo>
                    <a:pt x="5001" y="11799"/>
                  </a:lnTo>
                  <a:cubicBezTo>
                    <a:pt x="5001" y="11946"/>
                    <a:pt x="5120" y="12065"/>
                    <a:pt x="5267" y="12065"/>
                  </a:cubicBezTo>
                  <a:cubicBezTo>
                    <a:pt x="5414" y="12065"/>
                    <a:pt x="5533" y="11946"/>
                    <a:pt x="5533" y="11799"/>
                  </a:cubicBezTo>
                  <a:lnTo>
                    <a:pt x="5533" y="11242"/>
                  </a:lnTo>
                  <a:cubicBezTo>
                    <a:pt x="5713" y="11466"/>
                    <a:pt x="5910" y="11688"/>
                    <a:pt x="6125" y="11907"/>
                  </a:cubicBezTo>
                  <a:lnTo>
                    <a:pt x="6125" y="13291"/>
                  </a:lnTo>
                  <a:cubicBezTo>
                    <a:pt x="5934" y="13389"/>
                    <a:pt x="5804" y="13587"/>
                    <a:pt x="5804" y="13816"/>
                  </a:cubicBezTo>
                  <a:cubicBezTo>
                    <a:pt x="5804" y="14083"/>
                    <a:pt x="5981" y="14309"/>
                    <a:pt x="6225" y="14381"/>
                  </a:cubicBezTo>
                  <a:cubicBezTo>
                    <a:pt x="6275" y="14506"/>
                    <a:pt x="6342" y="14621"/>
                    <a:pt x="6424" y="14724"/>
                  </a:cubicBezTo>
                  <a:cubicBezTo>
                    <a:pt x="6414" y="14725"/>
                    <a:pt x="6404" y="14725"/>
                    <a:pt x="6394" y="14725"/>
                  </a:cubicBezTo>
                  <a:cubicBezTo>
                    <a:pt x="5919" y="14725"/>
                    <a:pt x="5533" y="14339"/>
                    <a:pt x="5533" y="13864"/>
                  </a:cubicBezTo>
                  <a:lnTo>
                    <a:pt x="5533" y="13181"/>
                  </a:lnTo>
                  <a:cubicBezTo>
                    <a:pt x="5533" y="13034"/>
                    <a:pt x="5414" y="12915"/>
                    <a:pt x="5267" y="12915"/>
                  </a:cubicBezTo>
                  <a:cubicBezTo>
                    <a:pt x="5120" y="12915"/>
                    <a:pt x="5001" y="13034"/>
                    <a:pt x="5001" y="13181"/>
                  </a:cubicBezTo>
                  <a:lnTo>
                    <a:pt x="5001" y="13864"/>
                  </a:lnTo>
                  <a:cubicBezTo>
                    <a:pt x="5001" y="14439"/>
                    <a:pt x="5351" y="14933"/>
                    <a:pt x="5848" y="15145"/>
                  </a:cubicBezTo>
                  <a:lnTo>
                    <a:pt x="5848" y="16088"/>
                  </a:lnTo>
                  <a:lnTo>
                    <a:pt x="5532" y="16088"/>
                  </a:lnTo>
                  <a:cubicBezTo>
                    <a:pt x="5190" y="16088"/>
                    <a:pt x="4912" y="16366"/>
                    <a:pt x="4912" y="16708"/>
                  </a:cubicBezTo>
                  <a:lnTo>
                    <a:pt x="4912" y="17062"/>
                  </a:lnTo>
                  <a:cubicBezTo>
                    <a:pt x="4912" y="17405"/>
                    <a:pt x="5190" y="17683"/>
                    <a:pt x="5532" y="17683"/>
                  </a:cubicBezTo>
                  <a:lnTo>
                    <a:pt x="7948" y="17683"/>
                  </a:lnTo>
                  <a:cubicBezTo>
                    <a:pt x="8290" y="17683"/>
                    <a:pt x="8568" y="17405"/>
                    <a:pt x="8568" y="17062"/>
                  </a:cubicBezTo>
                  <a:lnTo>
                    <a:pt x="8568" y="14779"/>
                  </a:lnTo>
                  <a:cubicBezTo>
                    <a:pt x="8781" y="14533"/>
                    <a:pt x="8912" y="14214"/>
                    <a:pt x="8912" y="13864"/>
                  </a:cubicBezTo>
                  <a:lnTo>
                    <a:pt x="8912" y="12108"/>
                  </a:lnTo>
                  <a:lnTo>
                    <a:pt x="13515" y="12108"/>
                  </a:lnTo>
                  <a:cubicBezTo>
                    <a:pt x="13604" y="12154"/>
                    <a:pt x="13696" y="12197"/>
                    <a:pt x="13792" y="12235"/>
                  </a:cubicBezTo>
                  <a:lnTo>
                    <a:pt x="13792" y="13864"/>
                  </a:lnTo>
                  <a:cubicBezTo>
                    <a:pt x="13792" y="14439"/>
                    <a:pt x="14141" y="14933"/>
                    <a:pt x="14639" y="15145"/>
                  </a:cubicBezTo>
                  <a:lnTo>
                    <a:pt x="14639" y="16088"/>
                  </a:lnTo>
                  <a:lnTo>
                    <a:pt x="14323" y="16088"/>
                  </a:lnTo>
                  <a:cubicBezTo>
                    <a:pt x="13981" y="16088"/>
                    <a:pt x="13703" y="16365"/>
                    <a:pt x="13703" y="16708"/>
                  </a:cubicBezTo>
                  <a:lnTo>
                    <a:pt x="13703" y="17062"/>
                  </a:lnTo>
                  <a:cubicBezTo>
                    <a:pt x="13703" y="17405"/>
                    <a:pt x="13981" y="17683"/>
                    <a:pt x="14323" y="17683"/>
                  </a:cubicBezTo>
                  <a:lnTo>
                    <a:pt x="16976" y="17683"/>
                  </a:lnTo>
                  <a:cubicBezTo>
                    <a:pt x="17318" y="17683"/>
                    <a:pt x="17596" y="17404"/>
                    <a:pt x="17596" y="17062"/>
                  </a:cubicBezTo>
                  <a:lnTo>
                    <a:pt x="17596" y="14779"/>
                  </a:lnTo>
                  <a:cubicBezTo>
                    <a:pt x="17809" y="14533"/>
                    <a:pt x="17940" y="14214"/>
                    <a:pt x="17940" y="13864"/>
                  </a:cubicBezTo>
                  <a:lnTo>
                    <a:pt x="17940" y="9373"/>
                  </a:lnTo>
                  <a:cubicBezTo>
                    <a:pt x="17940" y="9365"/>
                    <a:pt x="17939" y="9356"/>
                    <a:pt x="17938" y="9347"/>
                  </a:cubicBezTo>
                  <a:cubicBezTo>
                    <a:pt x="17922" y="8663"/>
                    <a:pt x="17680" y="8034"/>
                    <a:pt x="17283" y="7534"/>
                  </a:cubicBezTo>
                  <a:cubicBezTo>
                    <a:pt x="17689" y="6931"/>
                    <a:pt x="17791" y="6174"/>
                    <a:pt x="17575" y="5300"/>
                  </a:cubicBezTo>
                  <a:cubicBezTo>
                    <a:pt x="17368" y="4460"/>
                    <a:pt x="16945" y="3818"/>
                    <a:pt x="16897" y="3747"/>
                  </a:cubicBezTo>
                  <a:cubicBezTo>
                    <a:pt x="16824" y="3640"/>
                    <a:pt x="16702" y="3575"/>
                    <a:pt x="16571" y="3575"/>
                  </a:cubicBezTo>
                  <a:cubicBezTo>
                    <a:pt x="16508" y="3575"/>
                    <a:pt x="16444" y="3590"/>
                    <a:pt x="16387" y="3620"/>
                  </a:cubicBezTo>
                  <a:cubicBezTo>
                    <a:pt x="16210" y="3714"/>
                    <a:pt x="16132" y="3925"/>
                    <a:pt x="16205" y="4112"/>
                  </a:cubicBezTo>
                  <a:cubicBezTo>
                    <a:pt x="16537" y="4957"/>
                    <a:pt x="16520" y="5662"/>
                    <a:pt x="16153" y="6208"/>
                  </a:cubicBezTo>
                  <a:cubicBezTo>
                    <a:pt x="16062" y="6344"/>
                    <a:pt x="15960" y="6453"/>
                    <a:pt x="15864" y="6539"/>
                  </a:cubicBezTo>
                  <a:cubicBezTo>
                    <a:pt x="15589" y="6448"/>
                    <a:pt x="15297" y="6394"/>
                    <a:pt x="14994" y="6386"/>
                  </a:cubicBezTo>
                  <a:cubicBezTo>
                    <a:pt x="14980" y="6385"/>
                    <a:pt x="14965" y="6384"/>
                    <a:pt x="14950" y="6384"/>
                  </a:cubicBezTo>
                  <a:lnTo>
                    <a:pt x="9539" y="6384"/>
                  </a:lnTo>
                  <a:lnTo>
                    <a:pt x="7222" y="5125"/>
                  </a:lnTo>
                  <a:lnTo>
                    <a:pt x="7222" y="3463"/>
                  </a:lnTo>
                  <a:cubicBezTo>
                    <a:pt x="7222" y="3425"/>
                    <a:pt x="7220" y="3388"/>
                    <a:pt x="7217" y="3350"/>
                  </a:cubicBezTo>
                  <a:cubicBezTo>
                    <a:pt x="7363" y="3002"/>
                    <a:pt x="7446" y="2589"/>
                    <a:pt x="7446" y="2148"/>
                  </a:cubicBezTo>
                  <a:cubicBezTo>
                    <a:pt x="7446" y="1189"/>
                    <a:pt x="7058" y="362"/>
                    <a:pt x="6460" y="42"/>
                  </a:cubicBezTo>
                  <a:cubicBezTo>
                    <a:pt x="6409" y="14"/>
                    <a:pt x="6350" y="0"/>
                    <a:pt x="6292" y="0"/>
                  </a:cubicBezTo>
                  <a:cubicBezTo>
                    <a:pt x="6234" y="0"/>
                    <a:pt x="6175" y="14"/>
                    <a:pt x="6124" y="42"/>
                  </a:cubicBezTo>
                  <a:cubicBezTo>
                    <a:pt x="5838" y="195"/>
                    <a:pt x="5599" y="464"/>
                    <a:pt x="5429" y="808"/>
                  </a:cubicBezTo>
                  <a:cubicBezTo>
                    <a:pt x="5259" y="464"/>
                    <a:pt x="5021" y="195"/>
                    <a:pt x="4735" y="42"/>
                  </a:cubicBezTo>
                  <a:cubicBezTo>
                    <a:pt x="4684" y="14"/>
                    <a:pt x="4625" y="0"/>
                    <a:pt x="4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7"/>
            <p:cNvSpPr/>
            <p:nvPr/>
          </p:nvSpPr>
          <p:spPr>
            <a:xfrm>
              <a:off x="5923584" y="2742025"/>
              <a:ext cx="39171" cy="39204"/>
            </a:xfrm>
            <a:custGeom>
              <a:avLst/>
              <a:gdLst/>
              <a:ahLst/>
              <a:cxnLst/>
              <a:rect l="l" t="t" r="r" b="b"/>
              <a:pathLst>
                <a:path w="1181" h="1182" extrusionOk="0">
                  <a:moveTo>
                    <a:pt x="591" y="532"/>
                  </a:moveTo>
                  <a:cubicBezTo>
                    <a:pt x="623" y="532"/>
                    <a:pt x="649" y="558"/>
                    <a:pt x="649" y="591"/>
                  </a:cubicBezTo>
                  <a:cubicBezTo>
                    <a:pt x="649" y="623"/>
                    <a:pt x="623" y="649"/>
                    <a:pt x="591" y="649"/>
                  </a:cubicBezTo>
                  <a:cubicBezTo>
                    <a:pt x="559" y="649"/>
                    <a:pt x="532" y="623"/>
                    <a:pt x="532" y="591"/>
                  </a:cubicBezTo>
                  <a:cubicBezTo>
                    <a:pt x="532" y="558"/>
                    <a:pt x="559" y="532"/>
                    <a:pt x="591" y="532"/>
                  </a:cubicBezTo>
                  <a:close/>
                  <a:moveTo>
                    <a:pt x="591" y="0"/>
                  </a:moveTo>
                  <a:cubicBezTo>
                    <a:pt x="265" y="0"/>
                    <a:pt x="0" y="265"/>
                    <a:pt x="0" y="591"/>
                  </a:cubicBezTo>
                  <a:cubicBezTo>
                    <a:pt x="0" y="916"/>
                    <a:pt x="265" y="1181"/>
                    <a:pt x="591" y="1181"/>
                  </a:cubicBezTo>
                  <a:cubicBezTo>
                    <a:pt x="916" y="1181"/>
                    <a:pt x="1181" y="916"/>
                    <a:pt x="1181" y="591"/>
                  </a:cubicBezTo>
                  <a:cubicBezTo>
                    <a:pt x="1181" y="265"/>
                    <a:pt x="916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7"/>
            <p:cNvSpPr/>
            <p:nvPr/>
          </p:nvSpPr>
          <p:spPr>
            <a:xfrm>
              <a:off x="5833634" y="2560499"/>
              <a:ext cx="110381" cy="110381"/>
            </a:xfrm>
            <a:custGeom>
              <a:avLst/>
              <a:gdLst/>
              <a:ahLst/>
              <a:cxnLst/>
              <a:rect l="l" t="t" r="r" b="b"/>
              <a:pathLst>
                <a:path w="3328" h="3328" extrusionOk="0">
                  <a:moveTo>
                    <a:pt x="2764" y="1930"/>
                  </a:moveTo>
                  <a:cubicBezTo>
                    <a:pt x="2643" y="2426"/>
                    <a:pt x="2196" y="2796"/>
                    <a:pt x="1664" y="2796"/>
                  </a:cubicBezTo>
                  <a:cubicBezTo>
                    <a:pt x="1131" y="2796"/>
                    <a:pt x="683" y="2426"/>
                    <a:pt x="564" y="1930"/>
                  </a:cubicBezTo>
                  <a:close/>
                  <a:moveTo>
                    <a:pt x="1664" y="1"/>
                  </a:moveTo>
                  <a:cubicBezTo>
                    <a:pt x="746" y="1"/>
                    <a:pt x="1" y="746"/>
                    <a:pt x="1" y="1664"/>
                  </a:cubicBezTo>
                  <a:cubicBezTo>
                    <a:pt x="1" y="2581"/>
                    <a:pt x="746" y="3327"/>
                    <a:pt x="1664" y="3327"/>
                  </a:cubicBezTo>
                  <a:cubicBezTo>
                    <a:pt x="2581" y="3327"/>
                    <a:pt x="3327" y="2581"/>
                    <a:pt x="3327" y="1664"/>
                  </a:cubicBezTo>
                  <a:cubicBezTo>
                    <a:pt x="3327" y="1449"/>
                    <a:pt x="3286" y="1238"/>
                    <a:pt x="3206" y="1040"/>
                  </a:cubicBezTo>
                  <a:cubicBezTo>
                    <a:pt x="3164" y="936"/>
                    <a:pt x="3064" y="874"/>
                    <a:pt x="2959" y="874"/>
                  </a:cubicBezTo>
                  <a:cubicBezTo>
                    <a:pt x="2926" y="874"/>
                    <a:pt x="2892" y="880"/>
                    <a:pt x="2859" y="893"/>
                  </a:cubicBezTo>
                  <a:cubicBezTo>
                    <a:pt x="2724" y="948"/>
                    <a:pt x="2658" y="1104"/>
                    <a:pt x="2713" y="1240"/>
                  </a:cubicBezTo>
                  <a:cubicBezTo>
                    <a:pt x="2734" y="1291"/>
                    <a:pt x="2750" y="1344"/>
                    <a:pt x="2764" y="1398"/>
                  </a:cubicBezTo>
                  <a:lnTo>
                    <a:pt x="564" y="1398"/>
                  </a:lnTo>
                  <a:cubicBezTo>
                    <a:pt x="683" y="902"/>
                    <a:pt x="1131" y="532"/>
                    <a:pt x="1664" y="532"/>
                  </a:cubicBezTo>
                  <a:cubicBezTo>
                    <a:pt x="1767" y="532"/>
                    <a:pt x="1867" y="546"/>
                    <a:pt x="1966" y="573"/>
                  </a:cubicBezTo>
                  <a:cubicBezTo>
                    <a:pt x="1990" y="580"/>
                    <a:pt x="2014" y="583"/>
                    <a:pt x="2038" y="583"/>
                  </a:cubicBezTo>
                  <a:cubicBezTo>
                    <a:pt x="2154" y="583"/>
                    <a:pt x="2260" y="505"/>
                    <a:pt x="2292" y="388"/>
                  </a:cubicBezTo>
                  <a:cubicBezTo>
                    <a:pt x="2332" y="246"/>
                    <a:pt x="2249" y="99"/>
                    <a:pt x="2107" y="60"/>
                  </a:cubicBezTo>
                  <a:cubicBezTo>
                    <a:pt x="1964" y="20"/>
                    <a:pt x="1814" y="1"/>
                    <a:pt x="1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7"/>
            <p:cNvSpPr/>
            <p:nvPr/>
          </p:nvSpPr>
          <p:spPr>
            <a:xfrm>
              <a:off x="5424115" y="2314430"/>
              <a:ext cx="52968" cy="50779"/>
            </a:xfrm>
            <a:custGeom>
              <a:avLst/>
              <a:gdLst/>
              <a:ahLst/>
              <a:cxnLst/>
              <a:rect l="l" t="t" r="r" b="b"/>
              <a:pathLst>
                <a:path w="1597" h="1531" extrusionOk="0">
                  <a:moveTo>
                    <a:pt x="1298" y="0"/>
                  </a:moveTo>
                  <a:cubicBezTo>
                    <a:pt x="1269" y="0"/>
                    <a:pt x="1239" y="5"/>
                    <a:pt x="1211" y="15"/>
                  </a:cubicBezTo>
                  <a:cubicBezTo>
                    <a:pt x="939" y="108"/>
                    <a:pt x="699" y="258"/>
                    <a:pt x="495" y="463"/>
                  </a:cubicBezTo>
                  <a:cubicBezTo>
                    <a:pt x="292" y="666"/>
                    <a:pt x="142" y="906"/>
                    <a:pt x="48" y="1177"/>
                  </a:cubicBezTo>
                  <a:cubicBezTo>
                    <a:pt x="0" y="1316"/>
                    <a:pt x="74" y="1468"/>
                    <a:pt x="213" y="1515"/>
                  </a:cubicBezTo>
                  <a:cubicBezTo>
                    <a:pt x="241" y="1525"/>
                    <a:pt x="270" y="1530"/>
                    <a:pt x="299" y="1530"/>
                  </a:cubicBezTo>
                  <a:cubicBezTo>
                    <a:pt x="410" y="1530"/>
                    <a:pt x="512" y="1461"/>
                    <a:pt x="550" y="1351"/>
                  </a:cubicBezTo>
                  <a:cubicBezTo>
                    <a:pt x="617" y="1157"/>
                    <a:pt x="725" y="984"/>
                    <a:pt x="871" y="838"/>
                  </a:cubicBezTo>
                  <a:cubicBezTo>
                    <a:pt x="1018" y="693"/>
                    <a:pt x="1189" y="585"/>
                    <a:pt x="1384" y="517"/>
                  </a:cubicBezTo>
                  <a:cubicBezTo>
                    <a:pt x="1523" y="470"/>
                    <a:pt x="1597" y="318"/>
                    <a:pt x="1548" y="179"/>
                  </a:cubicBezTo>
                  <a:cubicBezTo>
                    <a:pt x="1511" y="69"/>
                    <a:pt x="1408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7"/>
            <p:cNvSpPr/>
            <p:nvPr/>
          </p:nvSpPr>
          <p:spPr>
            <a:xfrm>
              <a:off x="5450649" y="2340931"/>
              <a:ext cx="36119" cy="33930"/>
            </a:xfrm>
            <a:custGeom>
              <a:avLst/>
              <a:gdLst/>
              <a:ahLst/>
              <a:cxnLst/>
              <a:rect l="l" t="t" r="r" b="b"/>
              <a:pathLst>
                <a:path w="1089" h="1023" extrusionOk="0">
                  <a:moveTo>
                    <a:pt x="789" y="1"/>
                  </a:moveTo>
                  <a:cubicBezTo>
                    <a:pt x="762" y="1"/>
                    <a:pt x="734" y="5"/>
                    <a:pt x="707" y="14"/>
                  </a:cubicBezTo>
                  <a:cubicBezTo>
                    <a:pt x="551" y="65"/>
                    <a:pt x="413" y="149"/>
                    <a:pt x="298" y="265"/>
                  </a:cubicBezTo>
                  <a:cubicBezTo>
                    <a:pt x="182" y="381"/>
                    <a:pt x="97" y="519"/>
                    <a:pt x="46" y="676"/>
                  </a:cubicBezTo>
                  <a:cubicBezTo>
                    <a:pt x="1" y="816"/>
                    <a:pt x="78" y="966"/>
                    <a:pt x="218" y="1011"/>
                  </a:cubicBezTo>
                  <a:cubicBezTo>
                    <a:pt x="244" y="1019"/>
                    <a:pt x="272" y="1023"/>
                    <a:pt x="300" y="1023"/>
                  </a:cubicBezTo>
                  <a:cubicBezTo>
                    <a:pt x="412" y="1023"/>
                    <a:pt x="515" y="952"/>
                    <a:pt x="552" y="840"/>
                  </a:cubicBezTo>
                  <a:cubicBezTo>
                    <a:pt x="577" y="764"/>
                    <a:pt x="618" y="697"/>
                    <a:pt x="673" y="641"/>
                  </a:cubicBezTo>
                  <a:cubicBezTo>
                    <a:pt x="729" y="586"/>
                    <a:pt x="796" y="545"/>
                    <a:pt x="872" y="520"/>
                  </a:cubicBezTo>
                  <a:cubicBezTo>
                    <a:pt x="1011" y="475"/>
                    <a:pt x="1088" y="325"/>
                    <a:pt x="1043" y="185"/>
                  </a:cubicBezTo>
                  <a:cubicBezTo>
                    <a:pt x="1006" y="73"/>
                    <a:pt x="901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7"/>
            <p:cNvSpPr/>
            <p:nvPr/>
          </p:nvSpPr>
          <p:spPr>
            <a:xfrm>
              <a:off x="5397581" y="2287896"/>
              <a:ext cx="69784" cy="67562"/>
            </a:xfrm>
            <a:custGeom>
              <a:avLst/>
              <a:gdLst/>
              <a:ahLst/>
              <a:cxnLst/>
              <a:rect l="l" t="t" r="r" b="b"/>
              <a:pathLst>
                <a:path w="2104" h="2037" extrusionOk="0">
                  <a:moveTo>
                    <a:pt x="1805" y="0"/>
                  </a:moveTo>
                  <a:cubicBezTo>
                    <a:pt x="1775" y="0"/>
                    <a:pt x="1746" y="5"/>
                    <a:pt x="1717" y="15"/>
                  </a:cubicBezTo>
                  <a:cubicBezTo>
                    <a:pt x="1330" y="152"/>
                    <a:pt x="985" y="368"/>
                    <a:pt x="693" y="660"/>
                  </a:cubicBezTo>
                  <a:cubicBezTo>
                    <a:pt x="402" y="951"/>
                    <a:pt x="185" y="1295"/>
                    <a:pt x="49" y="1684"/>
                  </a:cubicBezTo>
                  <a:cubicBezTo>
                    <a:pt x="0" y="1821"/>
                    <a:pt x="73" y="1973"/>
                    <a:pt x="212" y="2022"/>
                  </a:cubicBezTo>
                  <a:cubicBezTo>
                    <a:pt x="240" y="2033"/>
                    <a:pt x="270" y="2037"/>
                    <a:pt x="300" y="2037"/>
                  </a:cubicBezTo>
                  <a:cubicBezTo>
                    <a:pt x="410" y="2037"/>
                    <a:pt x="513" y="1969"/>
                    <a:pt x="551" y="1859"/>
                  </a:cubicBezTo>
                  <a:cubicBezTo>
                    <a:pt x="660" y="1548"/>
                    <a:pt x="835" y="1271"/>
                    <a:pt x="1069" y="1036"/>
                  </a:cubicBezTo>
                  <a:cubicBezTo>
                    <a:pt x="1304" y="802"/>
                    <a:pt x="1581" y="627"/>
                    <a:pt x="1893" y="517"/>
                  </a:cubicBezTo>
                  <a:cubicBezTo>
                    <a:pt x="2031" y="469"/>
                    <a:pt x="2104" y="317"/>
                    <a:pt x="2056" y="178"/>
                  </a:cubicBezTo>
                  <a:cubicBezTo>
                    <a:pt x="2018" y="69"/>
                    <a:pt x="1915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7"/>
            <p:cNvSpPr/>
            <p:nvPr/>
          </p:nvSpPr>
          <p:spPr>
            <a:xfrm>
              <a:off x="5612175" y="2609554"/>
              <a:ext cx="63118" cy="63085"/>
            </a:xfrm>
            <a:custGeom>
              <a:avLst/>
              <a:gdLst/>
              <a:ahLst/>
              <a:cxnLst/>
              <a:rect l="l" t="t" r="r" b="b"/>
              <a:pathLst>
                <a:path w="1903" h="1902" extrusionOk="0">
                  <a:moveTo>
                    <a:pt x="951" y="532"/>
                  </a:moveTo>
                  <a:cubicBezTo>
                    <a:pt x="1182" y="532"/>
                    <a:pt x="1371" y="720"/>
                    <a:pt x="1371" y="951"/>
                  </a:cubicBezTo>
                  <a:cubicBezTo>
                    <a:pt x="1371" y="1182"/>
                    <a:pt x="1182" y="1370"/>
                    <a:pt x="951" y="1370"/>
                  </a:cubicBezTo>
                  <a:cubicBezTo>
                    <a:pt x="720" y="1370"/>
                    <a:pt x="532" y="1182"/>
                    <a:pt x="532" y="951"/>
                  </a:cubicBezTo>
                  <a:cubicBezTo>
                    <a:pt x="532" y="720"/>
                    <a:pt x="720" y="532"/>
                    <a:pt x="951" y="532"/>
                  </a:cubicBezTo>
                  <a:close/>
                  <a:moveTo>
                    <a:pt x="951" y="0"/>
                  </a:moveTo>
                  <a:cubicBezTo>
                    <a:pt x="427" y="0"/>
                    <a:pt x="1" y="426"/>
                    <a:pt x="1" y="951"/>
                  </a:cubicBezTo>
                  <a:cubicBezTo>
                    <a:pt x="1" y="1476"/>
                    <a:pt x="427" y="1902"/>
                    <a:pt x="951" y="1902"/>
                  </a:cubicBezTo>
                  <a:cubicBezTo>
                    <a:pt x="1476" y="1902"/>
                    <a:pt x="1902" y="1476"/>
                    <a:pt x="1902" y="951"/>
                  </a:cubicBezTo>
                  <a:cubicBezTo>
                    <a:pt x="1902" y="426"/>
                    <a:pt x="1476" y="0"/>
                    <a:pt x="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7"/>
            <p:cNvSpPr/>
            <p:nvPr/>
          </p:nvSpPr>
          <p:spPr>
            <a:xfrm>
              <a:off x="5630151" y="2715292"/>
              <a:ext cx="28226" cy="17678"/>
            </a:xfrm>
            <a:custGeom>
              <a:avLst/>
              <a:gdLst/>
              <a:ahLst/>
              <a:cxnLst/>
              <a:rect l="l" t="t" r="r" b="b"/>
              <a:pathLst>
                <a:path w="851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585" y="532"/>
                  </a:lnTo>
                  <a:cubicBezTo>
                    <a:pt x="732" y="532"/>
                    <a:pt x="851" y="413"/>
                    <a:pt x="851" y="266"/>
                  </a:cubicBezTo>
                  <a:cubicBezTo>
                    <a:pt x="851" y="119"/>
                    <a:pt x="732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7"/>
            <p:cNvSpPr/>
            <p:nvPr/>
          </p:nvSpPr>
          <p:spPr>
            <a:xfrm>
              <a:off x="5601926" y="2533037"/>
              <a:ext cx="88226" cy="40232"/>
            </a:xfrm>
            <a:custGeom>
              <a:avLst/>
              <a:gdLst/>
              <a:ahLst/>
              <a:cxnLst/>
              <a:rect l="l" t="t" r="r" b="b"/>
              <a:pathLst>
                <a:path w="2660" h="1213" extrusionOk="0">
                  <a:moveTo>
                    <a:pt x="2128" y="532"/>
                  </a:moveTo>
                  <a:lnTo>
                    <a:pt x="2128" y="681"/>
                  </a:lnTo>
                  <a:lnTo>
                    <a:pt x="533" y="681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199"/>
                    <a:pt x="1" y="444"/>
                  </a:cubicBezTo>
                  <a:lnTo>
                    <a:pt x="1" y="769"/>
                  </a:lnTo>
                  <a:cubicBezTo>
                    <a:pt x="1" y="1014"/>
                    <a:pt x="200" y="1213"/>
                    <a:pt x="444" y="1213"/>
                  </a:cubicBezTo>
                  <a:lnTo>
                    <a:pt x="2216" y="1213"/>
                  </a:lnTo>
                  <a:cubicBezTo>
                    <a:pt x="2461" y="1213"/>
                    <a:pt x="2660" y="1014"/>
                    <a:pt x="2660" y="769"/>
                  </a:cubicBezTo>
                  <a:lnTo>
                    <a:pt x="2660" y="444"/>
                  </a:lnTo>
                  <a:cubicBezTo>
                    <a:pt x="2660" y="199"/>
                    <a:pt x="246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5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HATEFUL MEMES DATASET</a:t>
            </a:r>
            <a:endParaRPr/>
          </a:p>
        </p:txBody>
      </p:sp>
      <p:sp>
        <p:nvSpPr>
          <p:cNvPr id="2297" name="Google Shape;2297;p58"/>
          <p:cNvSpPr txBox="1">
            <a:spLocks noGrp="1"/>
          </p:cNvSpPr>
          <p:nvPr>
            <p:ph type="subTitle" idx="7"/>
          </p:nvPr>
        </p:nvSpPr>
        <p:spPr>
          <a:xfrm>
            <a:off x="1774417" y="32944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Validación</a:t>
            </a:r>
            <a:endParaRPr u="sng"/>
          </a:p>
        </p:txBody>
      </p:sp>
      <p:sp>
        <p:nvSpPr>
          <p:cNvPr id="2298" name="Google Shape;2298;p58"/>
          <p:cNvSpPr txBox="1">
            <a:spLocks noGrp="1"/>
          </p:cNvSpPr>
          <p:nvPr>
            <p:ph type="subTitle" idx="6"/>
          </p:nvPr>
        </p:nvSpPr>
        <p:spPr>
          <a:xfrm>
            <a:off x="4831850" y="32944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</a:t>
            </a:r>
            <a:endParaRPr u="sng"/>
          </a:p>
        </p:txBody>
      </p:sp>
      <p:sp>
        <p:nvSpPr>
          <p:cNvPr id="2299" name="Google Shape;2299;p58"/>
          <p:cNvSpPr txBox="1">
            <a:spLocks noGrp="1"/>
          </p:cNvSpPr>
          <p:nvPr>
            <p:ph type="subTitle" idx="5"/>
          </p:nvPr>
        </p:nvSpPr>
        <p:spPr>
          <a:xfrm>
            <a:off x="3167400" y="1492713"/>
            <a:ext cx="28092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Entrenamiento</a:t>
            </a:r>
            <a:endParaRPr u="sng"/>
          </a:p>
        </p:txBody>
      </p:sp>
      <p:sp>
        <p:nvSpPr>
          <p:cNvPr id="2300" name="Google Shape;2300;p58"/>
          <p:cNvSpPr txBox="1">
            <a:spLocks noGrp="1"/>
          </p:cNvSpPr>
          <p:nvPr>
            <p:ph type="subTitle" idx="1"/>
          </p:nvPr>
        </p:nvSpPr>
        <p:spPr>
          <a:xfrm>
            <a:off x="3274500" y="1962575"/>
            <a:ext cx="2595000" cy="8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8500 memes 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+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Data Augmentation</a:t>
            </a:r>
            <a:endParaRPr sz="1500"/>
          </a:p>
        </p:txBody>
      </p:sp>
      <p:sp>
        <p:nvSpPr>
          <p:cNvPr id="2301" name="Google Shape;2301;p58"/>
          <p:cNvSpPr txBox="1">
            <a:spLocks noGrp="1"/>
          </p:cNvSpPr>
          <p:nvPr>
            <p:ph type="subTitle" idx="2"/>
          </p:nvPr>
        </p:nvSpPr>
        <p:spPr>
          <a:xfrm>
            <a:off x="1774422" y="37516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500 memes</a:t>
            </a:r>
            <a:endParaRPr sz="1500"/>
          </a:p>
        </p:txBody>
      </p:sp>
      <p:sp>
        <p:nvSpPr>
          <p:cNvPr id="2302" name="Google Shape;2302;p58"/>
          <p:cNvSpPr txBox="1">
            <a:spLocks noGrp="1"/>
          </p:cNvSpPr>
          <p:nvPr>
            <p:ph type="subTitle" idx="3"/>
          </p:nvPr>
        </p:nvSpPr>
        <p:spPr>
          <a:xfrm>
            <a:off x="4831850" y="37516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1000 memes</a:t>
            </a:r>
            <a:endParaRPr sz="1500"/>
          </a:p>
        </p:txBody>
      </p:sp>
      <p:grpSp>
        <p:nvGrpSpPr>
          <p:cNvPr id="2303" name="Google Shape;2303;p58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2304" name="Google Shape;2304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6" name="Google Shape;2306;p58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2307" name="Google Shape;2307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9" name="Google Shape;2309;p58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2310" name="Google Shape;2310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12" name="Google Shape;2312;p58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3" name="Google Shape;2313;p58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8" name="Google Shape;2318;p59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9" name="Google Shape;2319;p59"/>
          <p:cNvSpPr txBox="1">
            <a:spLocks noGrp="1"/>
          </p:cNvSpPr>
          <p:nvPr>
            <p:ph type="title"/>
          </p:nvPr>
        </p:nvSpPr>
        <p:spPr>
          <a:xfrm>
            <a:off x="648675" y="1354375"/>
            <a:ext cx="36654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Y EVALUACIONES</a:t>
            </a:r>
            <a:endParaRPr/>
          </a:p>
        </p:txBody>
      </p:sp>
      <p:sp>
        <p:nvSpPr>
          <p:cNvPr id="2320" name="Google Shape;2320;p59"/>
          <p:cNvSpPr txBox="1">
            <a:spLocks noGrp="1"/>
          </p:cNvSpPr>
          <p:nvPr>
            <p:ph type="subTitle" idx="1"/>
          </p:nvPr>
        </p:nvSpPr>
        <p:spPr>
          <a:xfrm>
            <a:off x="684375" y="2986375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Loss y Validation Loss a lo largo de las epochs</a:t>
            </a:r>
            <a:endParaRPr/>
          </a:p>
        </p:txBody>
      </p:sp>
      <p:grpSp>
        <p:nvGrpSpPr>
          <p:cNvPr id="2321" name="Google Shape;2321;p59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2322" name="Google Shape;232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4" name="Google Shape;2324;p59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2325" name="Google Shape;2325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7" name="Google Shape;2327;p59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2328" name="Google Shape;2328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30" name="Google Shape;233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225" y="919650"/>
            <a:ext cx="3096400" cy="34341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331" name="Google Shape;2331;p59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7783529" y="41747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6" name="Google Shape;2336;p60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7" name="Google Shape;2337;p60"/>
          <p:cNvSpPr txBox="1">
            <a:spLocks noGrp="1"/>
          </p:cNvSpPr>
          <p:nvPr>
            <p:ph type="title"/>
          </p:nvPr>
        </p:nvSpPr>
        <p:spPr>
          <a:xfrm>
            <a:off x="648675" y="1354375"/>
            <a:ext cx="36654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Y EVALUACIONES</a:t>
            </a:r>
            <a:endParaRPr/>
          </a:p>
        </p:txBody>
      </p:sp>
      <p:sp>
        <p:nvSpPr>
          <p:cNvPr id="2338" name="Google Shape;2338;p60"/>
          <p:cNvSpPr txBox="1">
            <a:spLocks noGrp="1"/>
          </p:cNvSpPr>
          <p:nvPr>
            <p:ph type="subTitle" idx="1"/>
          </p:nvPr>
        </p:nvSpPr>
        <p:spPr>
          <a:xfrm>
            <a:off x="684375" y="2986375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Probabilidades obtenidas de las predicciones del modelo</a:t>
            </a:r>
            <a:endParaRPr/>
          </a:p>
        </p:txBody>
      </p:sp>
      <p:grpSp>
        <p:nvGrpSpPr>
          <p:cNvPr id="2339" name="Google Shape;2339;p60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2340" name="Google Shape;2340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2" name="Google Shape;2342;p60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2343" name="Google Shape;2343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5" name="Google Shape;2345;p60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2346" name="Google Shape;2346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48" name="Google Shape;2348;p60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33">
            <a:off x="2513713" y="282401"/>
            <a:ext cx="762924" cy="72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Google Shape;234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9850" y="3779125"/>
            <a:ext cx="4257799" cy="939800"/>
          </a:xfrm>
          <a:prstGeom prst="rect">
            <a:avLst/>
          </a:prstGeom>
          <a:noFill/>
          <a:ln w="38100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50" name="Google Shape;235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9850" y="603875"/>
            <a:ext cx="4257800" cy="939800"/>
          </a:xfrm>
          <a:prstGeom prst="rect">
            <a:avLst/>
          </a:prstGeom>
          <a:noFill/>
          <a:ln w="38100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51" name="Google Shape;2351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9850" y="2188550"/>
            <a:ext cx="4257801" cy="945700"/>
          </a:xfrm>
          <a:prstGeom prst="rect">
            <a:avLst/>
          </a:prstGeom>
          <a:noFill/>
          <a:ln w="38100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52" name="Google Shape;2352;p60"/>
          <p:cNvSpPr txBox="1">
            <a:spLocks noGrp="1"/>
          </p:cNvSpPr>
          <p:nvPr>
            <p:ph type="subTitle" idx="1"/>
          </p:nvPr>
        </p:nvSpPr>
        <p:spPr>
          <a:xfrm>
            <a:off x="4625625" y="233675"/>
            <a:ext cx="42579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Probabilidades bajas (memes no ofensivos)</a:t>
            </a:r>
            <a:endParaRPr u="sng"/>
          </a:p>
        </p:txBody>
      </p:sp>
      <p:sp>
        <p:nvSpPr>
          <p:cNvPr id="2353" name="Google Shape;2353;p60"/>
          <p:cNvSpPr txBox="1">
            <a:spLocks noGrp="1"/>
          </p:cNvSpPr>
          <p:nvPr>
            <p:ph type="subTitle" idx="1"/>
          </p:nvPr>
        </p:nvSpPr>
        <p:spPr>
          <a:xfrm>
            <a:off x="4625625" y="1818350"/>
            <a:ext cx="42579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Probabilidades altas (memes ofensivos)</a:t>
            </a:r>
            <a:endParaRPr u="sng"/>
          </a:p>
        </p:txBody>
      </p:sp>
      <p:sp>
        <p:nvSpPr>
          <p:cNvPr id="2354" name="Google Shape;2354;p60"/>
          <p:cNvSpPr txBox="1">
            <a:spLocks noGrp="1"/>
          </p:cNvSpPr>
          <p:nvPr>
            <p:ph type="subTitle" idx="1"/>
          </p:nvPr>
        </p:nvSpPr>
        <p:spPr>
          <a:xfrm>
            <a:off x="4625625" y="3403025"/>
            <a:ext cx="42579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Probabilidades intermedias (threshold)</a:t>
            </a:r>
            <a:endParaRPr u="sng"/>
          </a:p>
        </p:txBody>
      </p:sp>
      <p:pic>
        <p:nvPicPr>
          <p:cNvPr id="2355" name="Google Shape;2355;p60"/>
          <p:cNvPicPr preferRelativeResize="0"/>
          <p:nvPr/>
        </p:nvPicPr>
        <p:blipFill rotWithShape="1">
          <a:blip r:embed="rId8">
            <a:alphaModFix/>
          </a:blip>
          <a:srcRect l="18647" t="7960" r="8852" b="8336"/>
          <a:stretch/>
        </p:blipFill>
        <p:spPr>
          <a:xfrm rot="-1406509">
            <a:off x="836963" y="3830118"/>
            <a:ext cx="1006302" cy="653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TEMAS</a:t>
            </a:r>
            <a:endParaRPr/>
          </a:p>
        </p:txBody>
      </p:sp>
      <p:sp>
        <p:nvSpPr>
          <p:cNvPr id="1272" name="Google Shape;1272;p34"/>
          <p:cNvSpPr txBox="1">
            <a:spLocks noGrp="1"/>
          </p:cNvSpPr>
          <p:nvPr>
            <p:ph type="title" idx="2"/>
          </p:nvPr>
        </p:nvSpPr>
        <p:spPr>
          <a:xfrm>
            <a:off x="314375" y="1512350"/>
            <a:ext cx="7656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3" name="Google Shape;1273;p34"/>
          <p:cNvSpPr txBox="1">
            <a:spLocks noGrp="1"/>
          </p:cNvSpPr>
          <p:nvPr>
            <p:ph type="subTitle" idx="3"/>
          </p:nvPr>
        </p:nvSpPr>
        <p:spPr>
          <a:xfrm>
            <a:off x="1148607" y="1512350"/>
            <a:ext cx="29346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Dominio elegido</a:t>
            </a:r>
            <a:endParaRPr/>
          </a:p>
        </p:txBody>
      </p:sp>
      <p:sp>
        <p:nvSpPr>
          <p:cNvPr id="1274" name="Google Shape;1274;p34"/>
          <p:cNvSpPr txBox="1">
            <a:spLocks noGrp="1"/>
          </p:cNvSpPr>
          <p:nvPr>
            <p:ph type="title" idx="5"/>
          </p:nvPr>
        </p:nvSpPr>
        <p:spPr>
          <a:xfrm>
            <a:off x="314375" y="2119094"/>
            <a:ext cx="7656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75" name="Google Shape;1275;p34"/>
          <p:cNvSpPr txBox="1">
            <a:spLocks noGrp="1"/>
          </p:cNvSpPr>
          <p:nvPr>
            <p:ph type="subTitle" idx="6"/>
          </p:nvPr>
        </p:nvSpPr>
        <p:spPr>
          <a:xfrm>
            <a:off x="1148614" y="2119087"/>
            <a:ext cx="39948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y desafíos</a:t>
            </a:r>
            <a:endParaRPr/>
          </a:p>
        </p:txBody>
      </p:sp>
      <p:sp>
        <p:nvSpPr>
          <p:cNvPr id="1276" name="Google Shape;1276;p34"/>
          <p:cNvSpPr txBox="1">
            <a:spLocks noGrp="1"/>
          </p:cNvSpPr>
          <p:nvPr>
            <p:ph type="title" idx="8"/>
          </p:nvPr>
        </p:nvSpPr>
        <p:spPr>
          <a:xfrm>
            <a:off x="314375" y="2725837"/>
            <a:ext cx="7656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77" name="Google Shape;1277;p34"/>
          <p:cNvSpPr txBox="1">
            <a:spLocks noGrp="1"/>
          </p:cNvSpPr>
          <p:nvPr>
            <p:ph type="subTitle" idx="9"/>
          </p:nvPr>
        </p:nvSpPr>
        <p:spPr>
          <a:xfrm>
            <a:off x="1148598" y="2725825"/>
            <a:ext cx="36306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 propuesta</a:t>
            </a:r>
            <a:endParaRPr/>
          </a:p>
        </p:txBody>
      </p:sp>
      <p:sp>
        <p:nvSpPr>
          <p:cNvPr id="1278" name="Google Shape;1278;p34"/>
          <p:cNvSpPr txBox="1">
            <a:spLocks noGrp="1"/>
          </p:cNvSpPr>
          <p:nvPr>
            <p:ph type="title" idx="14"/>
          </p:nvPr>
        </p:nvSpPr>
        <p:spPr>
          <a:xfrm>
            <a:off x="314375" y="3332581"/>
            <a:ext cx="7656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79" name="Google Shape;1279;p34"/>
          <p:cNvSpPr txBox="1">
            <a:spLocks noGrp="1"/>
          </p:cNvSpPr>
          <p:nvPr>
            <p:ph type="subTitle" idx="15"/>
          </p:nvPr>
        </p:nvSpPr>
        <p:spPr>
          <a:xfrm>
            <a:off x="1148607" y="3332581"/>
            <a:ext cx="29346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Casos de uso</a:t>
            </a:r>
            <a:endParaRPr/>
          </a:p>
        </p:txBody>
      </p:sp>
      <p:sp>
        <p:nvSpPr>
          <p:cNvPr id="1280" name="Google Shape;1280;p34"/>
          <p:cNvSpPr txBox="1">
            <a:spLocks noGrp="1"/>
          </p:cNvSpPr>
          <p:nvPr>
            <p:ph type="title" idx="17"/>
          </p:nvPr>
        </p:nvSpPr>
        <p:spPr>
          <a:xfrm>
            <a:off x="314375" y="3939325"/>
            <a:ext cx="7656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81" name="Google Shape;1281;p34"/>
          <p:cNvSpPr txBox="1">
            <a:spLocks noGrp="1"/>
          </p:cNvSpPr>
          <p:nvPr>
            <p:ph type="subTitle" idx="18"/>
          </p:nvPr>
        </p:nvSpPr>
        <p:spPr>
          <a:xfrm>
            <a:off x="1148607" y="3939325"/>
            <a:ext cx="29346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grpSp>
        <p:nvGrpSpPr>
          <p:cNvPr id="1282" name="Google Shape;1282;p34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83" name="Google Shape;1283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5" name="Google Shape;1285;p34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86" name="Google Shape;1286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8" name="Google Shape;1288;p34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4140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34"/>
          <p:cNvSpPr txBox="1">
            <a:spLocks noGrp="1"/>
          </p:cNvSpPr>
          <p:nvPr>
            <p:ph type="title" idx="2"/>
          </p:nvPr>
        </p:nvSpPr>
        <p:spPr>
          <a:xfrm>
            <a:off x="4576500" y="1794013"/>
            <a:ext cx="7656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290" name="Google Shape;1290;p34"/>
          <p:cNvSpPr txBox="1">
            <a:spLocks noGrp="1"/>
          </p:cNvSpPr>
          <p:nvPr>
            <p:ph type="subTitle" idx="3"/>
          </p:nvPr>
        </p:nvSpPr>
        <p:spPr>
          <a:xfrm>
            <a:off x="5410723" y="1794025"/>
            <a:ext cx="38511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Tareas Identificadas</a:t>
            </a:r>
            <a:endParaRPr/>
          </a:p>
        </p:txBody>
      </p:sp>
      <p:sp>
        <p:nvSpPr>
          <p:cNvPr id="1291" name="Google Shape;1291;p34"/>
          <p:cNvSpPr txBox="1">
            <a:spLocks noGrp="1"/>
          </p:cNvSpPr>
          <p:nvPr>
            <p:ph type="title" idx="5"/>
          </p:nvPr>
        </p:nvSpPr>
        <p:spPr>
          <a:xfrm>
            <a:off x="4576500" y="2400756"/>
            <a:ext cx="7656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292" name="Google Shape;1292;p34"/>
          <p:cNvSpPr txBox="1">
            <a:spLocks noGrp="1"/>
          </p:cNvSpPr>
          <p:nvPr>
            <p:ph type="subTitle" idx="6"/>
          </p:nvPr>
        </p:nvSpPr>
        <p:spPr>
          <a:xfrm>
            <a:off x="5410739" y="2400749"/>
            <a:ext cx="39948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Estado del Arte</a:t>
            </a:r>
            <a:endParaRPr/>
          </a:p>
        </p:txBody>
      </p:sp>
      <p:sp>
        <p:nvSpPr>
          <p:cNvPr id="1293" name="Google Shape;1293;p34"/>
          <p:cNvSpPr txBox="1">
            <a:spLocks noGrp="1"/>
          </p:cNvSpPr>
          <p:nvPr>
            <p:ph type="title" idx="8"/>
          </p:nvPr>
        </p:nvSpPr>
        <p:spPr>
          <a:xfrm>
            <a:off x="4576500" y="3007500"/>
            <a:ext cx="7656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294" name="Google Shape;1294;p34"/>
          <p:cNvSpPr txBox="1">
            <a:spLocks noGrp="1"/>
          </p:cNvSpPr>
          <p:nvPr>
            <p:ph type="subTitle" idx="9"/>
          </p:nvPr>
        </p:nvSpPr>
        <p:spPr>
          <a:xfrm>
            <a:off x="5410723" y="3007500"/>
            <a:ext cx="39189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PoC</a:t>
            </a:r>
            <a:endParaRPr/>
          </a:p>
        </p:txBody>
      </p:sp>
      <p:sp>
        <p:nvSpPr>
          <p:cNvPr id="1295" name="Google Shape;1295;p34"/>
          <p:cNvSpPr txBox="1">
            <a:spLocks noGrp="1"/>
          </p:cNvSpPr>
          <p:nvPr>
            <p:ph type="title" idx="14"/>
          </p:nvPr>
        </p:nvSpPr>
        <p:spPr>
          <a:xfrm>
            <a:off x="4576500" y="3614244"/>
            <a:ext cx="7656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1296" name="Google Shape;1296;p34"/>
          <p:cNvSpPr txBox="1">
            <a:spLocks noGrp="1"/>
          </p:cNvSpPr>
          <p:nvPr>
            <p:ph type="subTitle" idx="15"/>
          </p:nvPr>
        </p:nvSpPr>
        <p:spPr>
          <a:xfrm>
            <a:off x="5342099" y="3656625"/>
            <a:ext cx="34698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Aplicación y sus componentes</a:t>
            </a:r>
            <a:endParaRPr/>
          </a:p>
        </p:txBody>
      </p:sp>
      <p:sp>
        <p:nvSpPr>
          <p:cNvPr id="1297" name="Google Shape;1297;p34"/>
          <p:cNvSpPr txBox="1">
            <a:spLocks noGrp="1"/>
          </p:cNvSpPr>
          <p:nvPr>
            <p:ph type="title" idx="17"/>
          </p:nvPr>
        </p:nvSpPr>
        <p:spPr>
          <a:xfrm>
            <a:off x="4576500" y="4220987"/>
            <a:ext cx="7656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298" name="Google Shape;1298;p34"/>
          <p:cNvSpPr txBox="1">
            <a:spLocks noGrp="1"/>
          </p:cNvSpPr>
          <p:nvPr>
            <p:ph type="subTitle" idx="18"/>
          </p:nvPr>
        </p:nvSpPr>
        <p:spPr>
          <a:xfrm>
            <a:off x="5410732" y="4220987"/>
            <a:ext cx="29346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0" name="Google Shape;2360;p61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1" name="Google Shape;2361;p61"/>
          <p:cNvSpPr txBox="1">
            <a:spLocks noGrp="1"/>
          </p:cNvSpPr>
          <p:nvPr>
            <p:ph type="title"/>
          </p:nvPr>
        </p:nvSpPr>
        <p:spPr>
          <a:xfrm>
            <a:off x="648675" y="1354375"/>
            <a:ext cx="36654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Y EVALUACIONES</a:t>
            </a:r>
            <a:endParaRPr/>
          </a:p>
        </p:txBody>
      </p:sp>
      <p:sp>
        <p:nvSpPr>
          <p:cNvPr id="2362" name="Google Shape;2362;p61"/>
          <p:cNvSpPr txBox="1">
            <a:spLocks noGrp="1"/>
          </p:cNvSpPr>
          <p:nvPr>
            <p:ph type="subTitle" idx="1"/>
          </p:nvPr>
        </p:nvSpPr>
        <p:spPr>
          <a:xfrm>
            <a:off x="684375" y="2986375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</a:t>
            </a:r>
            <a:endParaRPr/>
          </a:p>
        </p:txBody>
      </p:sp>
      <p:grpSp>
        <p:nvGrpSpPr>
          <p:cNvPr id="2363" name="Google Shape;2363;p61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2364" name="Google Shape;2364;p6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6" name="Google Shape;2366;p61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2367" name="Google Shape;2367;p6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9" name="Google Shape;2369;p61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2370" name="Google Shape;2370;p6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72" name="Google Shape;2372;p6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33">
            <a:off x="2513713" y="282401"/>
            <a:ext cx="762924" cy="72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373" name="Google Shape;2373;p61"/>
          <p:cNvSpPr txBox="1">
            <a:spLocks noGrp="1"/>
          </p:cNvSpPr>
          <p:nvPr>
            <p:ph type="subTitle" idx="1"/>
          </p:nvPr>
        </p:nvSpPr>
        <p:spPr>
          <a:xfrm>
            <a:off x="4816300" y="97250"/>
            <a:ext cx="33195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Métricas de otros modelos</a:t>
            </a:r>
            <a:endParaRPr u="sng"/>
          </a:p>
        </p:txBody>
      </p:sp>
      <p:sp>
        <p:nvSpPr>
          <p:cNvPr id="2374" name="Google Shape;2374;p61"/>
          <p:cNvSpPr txBox="1">
            <a:spLocks noGrp="1"/>
          </p:cNvSpPr>
          <p:nvPr>
            <p:ph type="subTitle" idx="1"/>
          </p:nvPr>
        </p:nvSpPr>
        <p:spPr>
          <a:xfrm>
            <a:off x="4816300" y="3286725"/>
            <a:ext cx="37935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Métricas de nuestro modelo multimodal</a:t>
            </a:r>
            <a:endParaRPr u="sng"/>
          </a:p>
        </p:txBody>
      </p:sp>
      <p:pic>
        <p:nvPicPr>
          <p:cNvPr id="2375" name="Google Shape;2375;p6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09">
            <a:off x="836963" y="3830118"/>
            <a:ext cx="1006302" cy="653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6650" y="463300"/>
            <a:ext cx="4108125" cy="2690975"/>
          </a:xfrm>
          <a:prstGeom prst="rect">
            <a:avLst/>
          </a:prstGeom>
          <a:noFill/>
          <a:ln w="38100" cap="flat" cmpd="sng">
            <a:solidFill>
              <a:srgbClr val="27173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77" name="Google Shape;2377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6650" y="3656925"/>
            <a:ext cx="3024200" cy="1063925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78" name="Google Shape;2378;p61"/>
          <p:cNvSpPr txBox="1">
            <a:spLocks noGrp="1"/>
          </p:cNvSpPr>
          <p:nvPr>
            <p:ph type="subTitle" idx="1"/>
          </p:nvPr>
        </p:nvSpPr>
        <p:spPr>
          <a:xfrm>
            <a:off x="-2300" y="4598275"/>
            <a:ext cx="90699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Link al Notebook: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https://www.kaggle.com/code/alejoagasi/modelo-multimodal-de-detecci-n-de-memes-ofensivos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3" name="Google Shape;2383;p62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4" name="Google Shape;2384;p62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5" name="Google Shape;2385;p62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6" name="Google Shape;2386;p62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7" name="Google Shape;2387;p62"/>
          <p:cNvSpPr txBox="1">
            <a:spLocks noGrp="1"/>
          </p:cNvSpPr>
          <p:nvPr>
            <p:ph type="title"/>
          </p:nvPr>
        </p:nvSpPr>
        <p:spPr>
          <a:xfrm>
            <a:off x="720000" y="22318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APLICACIÓN</a:t>
            </a:r>
            <a:endParaRPr/>
          </a:p>
        </p:txBody>
      </p:sp>
      <p:grpSp>
        <p:nvGrpSpPr>
          <p:cNvPr id="2388" name="Google Shape;2388;p6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2389" name="Google Shape;2389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1" name="Google Shape;2391;p62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2392" name="Google Shape;2392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4" name="Google Shape;2394;p62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2395" name="Google Shape;2395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97" name="Google Shape;2397;p62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2" name="Google Shape;2402;p63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501887" y="2687300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03" name="Google Shape;2403;p63"/>
          <p:cNvSpPr txBox="1">
            <a:spLocks noGrp="1"/>
          </p:cNvSpPr>
          <p:nvPr>
            <p:ph type="title"/>
          </p:nvPr>
        </p:nvSpPr>
        <p:spPr>
          <a:xfrm>
            <a:off x="5026800" y="13915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</a:t>
            </a:r>
            <a:endParaRPr/>
          </a:p>
        </p:txBody>
      </p:sp>
      <p:sp>
        <p:nvSpPr>
          <p:cNvPr id="2404" name="Google Shape;2404;p63"/>
          <p:cNvSpPr txBox="1">
            <a:spLocks noGrp="1"/>
          </p:cNvSpPr>
          <p:nvPr>
            <p:ph type="subTitle" idx="1"/>
          </p:nvPr>
        </p:nvSpPr>
        <p:spPr>
          <a:xfrm>
            <a:off x="5027025" y="1967525"/>
            <a:ext cx="3504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Proveer una solución que permita capturar memes, analizarlos automáticamente y mostrar los resultados de forma intuitiva para los usuarios, utilizando una combinación de una extensión de navegador, un backend Flask y una interfaz de Gradio.</a:t>
            </a:r>
            <a:endParaRPr/>
          </a:p>
        </p:txBody>
      </p:sp>
      <p:grpSp>
        <p:nvGrpSpPr>
          <p:cNvPr id="2405" name="Google Shape;2405;p63"/>
          <p:cNvGrpSpPr/>
          <p:nvPr/>
        </p:nvGrpSpPr>
        <p:grpSpPr>
          <a:xfrm>
            <a:off x="864348" y="1228382"/>
            <a:ext cx="3686032" cy="3058021"/>
            <a:chOff x="5132202" y="929275"/>
            <a:chExt cx="3246461" cy="2819752"/>
          </a:xfrm>
        </p:grpSpPr>
        <p:grpSp>
          <p:nvGrpSpPr>
            <p:cNvPr id="2406" name="Google Shape;2406;p63"/>
            <p:cNvGrpSpPr/>
            <p:nvPr/>
          </p:nvGrpSpPr>
          <p:grpSpPr>
            <a:xfrm>
              <a:off x="5132202" y="929275"/>
              <a:ext cx="3246461" cy="2819752"/>
              <a:chOff x="5132202" y="929275"/>
              <a:chExt cx="3246461" cy="2819752"/>
            </a:xfrm>
          </p:grpSpPr>
          <p:sp>
            <p:nvSpPr>
              <p:cNvPr id="2407" name="Google Shape;2407;p63"/>
              <p:cNvSpPr/>
              <p:nvPr/>
            </p:nvSpPr>
            <p:spPr>
              <a:xfrm>
                <a:off x="5132202" y="929275"/>
                <a:ext cx="3246461" cy="2819752"/>
              </a:xfrm>
              <a:custGeom>
                <a:avLst/>
                <a:gdLst/>
                <a:ahLst/>
                <a:cxnLst/>
                <a:rect l="l" t="t" r="r" b="b"/>
                <a:pathLst>
                  <a:path w="168254" h="146139" extrusionOk="0">
                    <a:moveTo>
                      <a:pt x="4437" y="1"/>
                    </a:moveTo>
                    <a:cubicBezTo>
                      <a:pt x="2002" y="1"/>
                      <a:pt x="0" y="1969"/>
                      <a:pt x="0" y="4437"/>
                    </a:cubicBezTo>
                    <a:lnTo>
                      <a:pt x="0" y="141702"/>
                    </a:lnTo>
                    <a:cubicBezTo>
                      <a:pt x="0" y="144137"/>
                      <a:pt x="2002" y="146139"/>
                      <a:pt x="4437" y="146139"/>
                    </a:cubicBezTo>
                    <a:lnTo>
                      <a:pt x="163817" y="146139"/>
                    </a:lnTo>
                    <a:cubicBezTo>
                      <a:pt x="166252" y="146139"/>
                      <a:pt x="168254" y="144137"/>
                      <a:pt x="168254" y="141702"/>
                    </a:cubicBezTo>
                    <a:lnTo>
                      <a:pt x="168254" y="4437"/>
                    </a:lnTo>
                    <a:cubicBezTo>
                      <a:pt x="168254" y="1969"/>
                      <a:pt x="166252" y="1"/>
                      <a:pt x="163817" y="1"/>
                    </a:cubicBezTo>
                    <a:close/>
                  </a:path>
                </a:pathLst>
              </a:cu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63"/>
              <p:cNvSpPr/>
              <p:nvPr/>
            </p:nvSpPr>
            <p:spPr>
              <a:xfrm>
                <a:off x="5302009" y="1059945"/>
                <a:ext cx="177649" cy="177649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9207" extrusionOk="0">
                    <a:moveTo>
                      <a:pt x="4603" y="0"/>
                    </a:moveTo>
                    <a:cubicBezTo>
                      <a:pt x="2035" y="0"/>
                      <a:pt x="0" y="2069"/>
                      <a:pt x="0" y="4604"/>
                    </a:cubicBezTo>
                    <a:cubicBezTo>
                      <a:pt x="0" y="7139"/>
                      <a:pt x="2035" y="9207"/>
                      <a:pt x="4603" y="9207"/>
                    </a:cubicBezTo>
                    <a:cubicBezTo>
                      <a:pt x="7139" y="9207"/>
                      <a:pt x="9207" y="7139"/>
                      <a:pt x="9207" y="4604"/>
                    </a:cubicBezTo>
                    <a:cubicBezTo>
                      <a:pt x="9207" y="2069"/>
                      <a:pt x="7139" y="0"/>
                      <a:pt x="4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63"/>
              <p:cNvSpPr/>
              <p:nvPr/>
            </p:nvSpPr>
            <p:spPr>
              <a:xfrm>
                <a:off x="5369582" y="1106294"/>
                <a:ext cx="39285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5" extrusionOk="0">
                    <a:moveTo>
                      <a:pt x="1035" y="0"/>
                    </a:moveTo>
                    <a:cubicBezTo>
                      <a:pt x="468" y="0"/>
                      <a:pt x="1" y="467"/>
                      <a:pt x="1" y="1034"/>
                    </a:cubicBezTo>
                    <a:cubicBezTo>
                      <a:pt x="1" y="1601"/>
                      <a:pt x="468" y="2035"/>
                      <a:pt x="1035" y="2035"/>
                    </a:cubicBezTo>
                    <a:cubicBezTo>
                      <a:pt x="1602" y="2035"/>
                      <a:pt x="2035" y="1601"/>
                      <a:pt x="2035" y="1034"/>
                    </a:cubicBezTo>
                    <a:cubicBezTo>
                      <a:pt x="2035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63"/>
              <p:cNvSpPr/>
              <p:nvPr/>
            </p:nvSpPr>
            <p:spPr>
              <a:xfrm>
                <a:off x="5356711" y="1148764"/>
                <a:ext cx="68246" cy="39921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2069" extrusionOk="0">
                    <a:moveTo>
                      <a:pt x="1768" y="1"/>
                    </a:moveTo>
                    <a:cubicBezTo>
                      <a:pt x="768" y="1"/>
                      <a:pt x="0" y="801"/>
                      <a:pt x="0" y="1802"/>
                    </a:cubicBezTo>
                    <a:lnTo>
                      <a:pt x="0" y="2069"/>
                    </a:lnTo>
                    <a:lnTo>
                      <a:pt x="3536" y="2069"/>
                    </a:lnTo>
                    <a:lnTo>
                      <a:pt x="3536" y="1802"/>
                    </a:lnTo>
                    <a:cubicBezTo>
                      <a:pt x="3536" y="801"/>
                      <a:pt x="2736" y="1"/>
                      <a:pt x="17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63"/>
              <p:cNvSpPr/>
              <p:nvPr/>
            </p:nvSpPr>
            <p:spPr>
              <a:xfrm>
                <a:off x="5597442" y="1105638"/>
                <a:ext cx="724083" cy="86268"/>
              </a:xfrm>
              <a:custGeom>
                <a:avLst/>
                <a:gdLst/>
                <a:ahLst/>
                <a:cxnLst/>
                <a:rect l="l" t="t" r="r" b="b"/>
                <a:pathLst>
                  <a:path w="37527" h="4471" extrusionOk="0">
                    <a:moveTo>
                      <a:pt x="2235" y="1"/>
                    </a:moveTo>
                    <a:cubicBezTo>
                      <a:pt x="1001" y="1"/>
                      <a:pt x="0" y="1001"/>
                      <a:pt x="0" y="2236"/>
                    </a:cubicBezTo>
                    <a:cubicBezTo>
                      <a:pt x="0" y="3470"/>
                      <a:pt x="1001" y="4471"/>
                      <a:pt x="2235" y="4471"/>
                    </a:cubicBezTo>
                    <a:lnTo>
                      <a:pt x="35292" y="4471"/>
                    </a:lnTo>
                    <a:cubicBezTo>
                      <a:pt x="36526" y="4471"/>
                      <a:pt x="37527" y="3470"/>
                      <a:pt x="37527" y="2236"/>
                    </a:cubicBezTo>
                    <a:cubicBezTo>
                      <a:pt x="37527" y="1001"/>
                      <a:pt x="36526" y="1"/>
                      <a:pt x="35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63"/>
              <p:cNvSpPr/>
              <p:nvPr/>
            </p:nvSpPr>
            <p:spPr>
              <a:xfrm>
                <a:off x="5347466" y="32753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2169" y="1"/>
                    </a:moveTo>
                    <a:cubicBezTo>
                      <a:pt x="1969" y="1"/>
                      <a:pt x="1835" y="134"/>
                      <a:pt x="1802" y="334"/>
                    </a:cubicBezTo>
                    <a:cubicBezTo>
                      <a:pt x="1769" y="735"/>
                      <a:pt x="1669" y="1135"/>
                      <a:pt x="1502" y="1535"/>
                    </a:cubicBezTo>
                    <a:cubicBezTo>
                      <a:pt x="1402" y="1735"/>
                      <a:pt x="1202" y="1902"/>
                      <a:pt x="968" y="1902"/>
                    </a:cubicBezTo>
                    <a:lnTo>
                      <a:pt x="568" y="1902"/>
                    </a:lnTo>
                    <a:cubicBezTo>
                      <a:pt x="234" y="1902"/>
                      <a:pt x="1" y="2136"/>
                      <a:pt x="1" y="2436"/>
                    </a:cubicBezTo>
                    <a:lnTo>
                      <a:pt x="1" y="5038"/>
                    </a:lnTo>
                    <a:cubicBezTo>
                      <a:pt x="1" y="5305"/>
                      <a:pt x="201" y="5505"/>
                      <a:pt x="468" y="5505"/>
                    </a:cubicBezTo>
                    <a:lnTo>
                      <a:pt x="3770" y="5505"/>
                    </a:lnTo>
                    <a:cubicBezTo>
                      <a:pt x="3970" y="5505"/>
                      <a:pt x="4170" y="5338"/>
                      <a:pt x="4170" y="5105"/>
                    </a:cubicBezTo>
                    <a:cubicBezTo>
                      <a:pt x="4170" y="4938"/>
                      <a:pt x="4070" y="4804"/>
                      <a:pt x="3903" y="4738"/>
                    </a:cubicBezTo>
                    <a:cubicBezTo>
                      <a:pt x="3903" y="4738"/>
                      <a:pt x="3903" y="4704"/>
                      <a:pt x="3903" y="4704"/>
                    </a:cubicBezTo>
                    <a:lnTo>
                      <a:pt x="4037" y="4704"/>
                    </a:lnTo>
                    <a:cubicBezTo>
                      <a:pt x="4304" y="4704"/>
                      <a:pt x="4504" y="4504"/>
                      <a:pt x="4504" y="4237"/>
                    </a:cubicBezTo>
                    <a:cubicBezTo>
                      <a:pt x="4504" y="4037"/>
                      <a:pt x="4370" y="3870"/>
                      <a:pt x="4204" y="3804"/>
                    </a:cubicBezTo>
                    <a:cubicBezTo>
                      <a:pt x="4204" y="3804"/>
                      <a:pt x="4204" y="3804"/>
                      <a:pt x="4204" y="3770"/>
                    </a:cubicBezTo>
                    <a:lnTo>
                      <a:pt x="4337" y="3770"/>
                    </a:lnTo>
                    <a:cubicBezTo>
                      <a:pt x="4604" y="3770"/>
                      <a:pt x="4804" y="3570"/>
                      <a:pt x="4804" y="3303"/>
                    </a:cubicBezTo>
                    <a:cubicBezTo>
                      <a:pt x="4804" y="3103"/>
                      <a:pt x="4704" y="2936"/>
                      <a:pt x="4504" y="2870"/>
                    </a:cubicBezTo>
                    <a:cubicBezTo>
                      <a:pt x="4504" y="2870"/>
                      <a:pt x="4504" y="2836"/>
                      <a:pt x="4504" y="2836"/>
                    </a:cubicBezTo>
                    <a:lnTo>
                      <a:pt x="4571" y="2836"/>
                    </a:lnTo>
                    <a:cubicBezTo>
                      <a:pt x="4837" y="2836"/>
                      <a:pt x="5071" y="2603"/>
                      <a:pt x="5038" y="2336"/>
                    </a:cubicBezTo>
                    <a:cubicBezTo>
                      <a:pt x="5038" y="2069"/>
                      <a:pt x="4837" y="1902"/>
                      <a:pt x="4571" y="1902"/>
                    </a:cubicBezTo>
                    <a:lnTo>
                      <a:pt x="3136" y="1902"/>
                    </a:lnTo>
                    <a:cubicBezTo>
                      <a:pt x="2969" y="1902"/>
                      <a:pt x="2869" y="1769"/>
                      <a:pt x="2869" y="1602"/>
                    </a:cubicBezTo>
                    <a:lnTo>
                      <a:pt x="2903" y="1302"/>
                    </a:lnTo>
                    <a:cubicBezTo>
                      <a:pt x="2936" y="1002"/>
                      <a:pt x="2969" y="635"/>
                      <a:pt x="2803" y="368"/>
                    </a:cubicBezTo>
                    <a:cubicBezTo>
                      <a:pt x="2669" y="168"/>
                      <a:pt x="2436" y="1"/>
                      <a:pt x="2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63"/>
              <p:cNvSpPr/>
              <p:nvPr/>
            </p:nvSpPr>
            <p:spPr>
              <a:xfrm>
                <a:off x="5308856" y="3312083"/>
                <a:ext cx="34770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603" extrusionOk="0">
                    <a:moveTo>
                      <a:pt x="401" y="0"/>
                    </a:moveTo>
                    <a:cubicBezTo>
                      <a:pt x="167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167" y="3603"/>
                      <a:pt x="401" y="3603"/>
                    </a:cubicBezTo>
                    <a:lnTo>
                      <a:pt x="1401" y="3603"/>
                    </a:lnTo>
                    <a:cubicBezTo>
                      <a:pt x="1635" y="3603"/>
                      <a:pt x="1802" y="3436"/>
                      <a:pt x="1802" y="3203"/>
                    </a:cubicBezTo>
                    <a:lnTo>
                      <a:pt x="1802" y="434"/>
                    </a:lnTo>
                    <a:cubicBezTo>
                      <a:pt x="1802" y="200"/>
                      <a:pt x="1601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63"/>
              <p:cNvSpPr/>
              <p:nvPr/>
            </p:nvSpPr>
            <p:spPr>
              <a:xfrm>
                <a:off x="5536061" y="33120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1301" y="0"/>
                    </a:moveTo>
                    <a:cubicBezTo>
                      <a:pt x="1068" y="0"/>
                      <a:pt x="901" y="200"/>
                      <a:pt x="901" y="401"/>
                    </a:cubicBezTo>
                    <a:cubicBezTo>
                      <a:pt x="901" y="567"/>
                      <a:pt x="1001" y="734"/>
                      <a:pt x="1134" y="801"/>
                    </a:cubicBezTo>
                    <a:cubicBezTo>
                      <a:pt x="1134" y="801"/>
                      <a:pt x="1168" y="801"/>
                      <a:pt x="1168" y="834"/>
                    </a:cubicBezTo>
                    <a:lnTo>
                      <a:pt x="1001" y="834"/>
                    </a:lnTo>
                    <a:cubicBezTo>
                      <a:pt x="768" y="834"/>
                      <a:pt x="534" y="1034"/>
                      <a:pt x="534" y="1301"/>
                    </a:cubicBezTo>
                    <a:cubicBezTo>
                      <a:pt x="534" y="1501"/>
                      <a:pt x="667" y="1668"/>
                      <a:pt x="834" y="1735"/>
                    </a:cubicBezTo>
                    <a:cubicBezTo>
                      <a:pt x="834" y="1735"/>
                      <a:pt x="834" y="1768"/>
                      <a:pt x="834" y="1768"/>
                    </a:cubicBezTo>
                    <a:lnTo>
                      <a:pt x="701" y="1768"/>
                    </a:lnTo>
                    <a:cubicBezTo>
                      <a:pt x="434" y="1768"/>
                      <a:pt x="234" y="1968"/>
                      <a:pt x="234" y="2235"/>
                    </a:cubicBezTo>
                    <a:cubicBezTo>
                      <a:pt x="234" y="2435"/>
                      <a:pt x="367" y="2602"/>
                      <a:pt x="534" y="2669"/>
                    </a:cubicBezTo>
                    <a:cubicBezTo>
                      <a:pt x="534" y="2702"/>
                      <a:pt x="534" y="2702"/>
                      <a:pt x="534" y="2702"/>
                    </a:cubicBezTo>
                    <a:lnTo>
                      <a:pt x="467" y="2702"/>
                    </a:lnTo>
                    <a:cubicBezTo>
                      <a:pt x="200" y="2702"/>
                      <a:pt x="0" y="2936"/>
                      <a:pt x="0" y="3203"/>
                    </a:cubicBezTo>
                    <a:cubicBezTo>
                      <a:pt x="0" y="3436"/>
                      <a:pt x="234" y="3636"/>
                      <a:pt x="467" y="3636"/>
                    </a:cubicBezTo>
                    <a:lnTo>
                      <a:pt x="1935" y="3636"/>
                    </a:lnTo>
                    <a:cubicBezTo>
                      <a:pt x="2068" y="3636"/>
                      <a:pt x="2202" y="3770"/>
                      <a:pt x="2169" y="3903"/>
                    </a:cubicBezTo>
                    <a:lnTo>
                      <a:pt x="2135" y="4237"/>
                    </a:lnTo>
                    <a:cubicBezTo>
                      <a:pt x="2102" y="4503"/>
                      <a:pt x="2068" y="4870"/>
                      <a:pt x="2235" y="5137"/>
                    </a:cubicBezTo>
                    <a:cubicBezTo>
                      <a:pt x="2369" y="5371"/>
                      <a:pt x="2636" y="5504"/>
                      <a:pt x="2902" y="5504"/>
                    </a:cubicBezTo>
                    <a:cubicBezTo>
                      <a:pt x="3069" y="5504"/>
                      <a:pt x="3236" y="5371"/>
                      <a:pt x="3236" y="5204"/>
                    </a:cubicBezTo>
                    <a:cubicBezTo>
                      <a:pt x="3269" y="4770"/>
                      <a:pt x="3369" y="4370"/>
                      <a:pt x="3536" y="4003"/>
                    </a:cubicBezTo>
                    <a:cubicBezTo>
                      <a:pt x="3636" y="3770"/>
                      <a:pt x="3870" y="3636"/>
                      <a:pt x="4103" y="3636"/>
                    </a:cubicBezTo>
                    <a:lnTo>
                      <a:pt x="4504" y="3636"/>
                    </a:lnTo>
                    <a:cubicBezTo>
                      <a:pt x="4804" y="3636"/>
                      <a:pt x="5071" y="3369"/>
                      <a:pt x="5071" y="3069"/>
                    </a:cubicBezTo>
                    <a:lnTo>
                      <a:pt x="5071" y="467"/>
                    </a:lnTo>
                    <a:cubicBezTo>
                      <a:pt x="5071" y="200"/>
                      <a:pt x="4837" y="0"/>
                      <a:pt x="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63"/>
              <p:cNvSpPr/>
              <p:nvPr/>
            </p:nvSpPr>
            <p:spPr>
              <a:xfrm>
                <a:off x="5637111" y="3312083"/>
                <a:ext cx="3542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3603" extrusionOk="0">
                    <a:moveTo>
                      <a:pt x="434" y="0"/>
                    </a:moveTo>
                    <a:cubicBezTo>
                      <a:pt x="201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201" y="3603"/>
                      <a:pt x="434" y="3603"/>
                    </a:cubicBezTo>
                    <a:lnTo>
                      <a:pt x="1401" y="3603"/>
                    </a:lnTo>
                    <a:cubicBezTo>
                      <a:pt x="1635" y="3603"/>
                      <a:pt x="1835" y="3436"/>
                      <a:pt x="1835" y="3203"/>
                    </a:cubicBezTo>
                    <a:lnTo>
                      <a:pt x="1835" y="434"/>
                    </a:lnTo>
                    <a:cubicBezTo>
                      <a:pt x="1835" y="200"/>
                      <a:pt x="1635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63"/>
              <p:cNvSpPr/>
              <p:nvPr/>
            </p:nvSpPr>
            <p:spPr>
              <a:xfrm>
                <a:off x="5768417" y="3306410"/>
                <a:ext cx="127443" cy="75193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3897" extrusionOk="0">
                    <a:moveTo>
                      <a:pt x="3697" y="0"/>
                    </a:moveTo>
                    <a:cubicBezTo>
                      <a:pt x="3490" y="0"/>
                      <a:pt x="3303" y="169"/>
                      <a:pt x="3303" y="394"/>
                    </a:cubicBezTo>
                    <a:lnTo>
                      <a:pt x="3303" y="1128"/>
                    </a:lnTo>
                    <a:cubicBezTo>
                      <a:pt x="2035" y="1195"/>
                      <a:pt x="0" y="1662"/>
                      <a:pt x="0" y="3897"/>
                    </a:cubicBezTo>
                    <a:cubicBezTo>
                      <a:pt x="0" y="3897"/>
                      <a:pt x="801" y="2796"/>
                      <a:pt x="3303" y="2563"/>
                    </a:cubicBezTo>
                    <a:lnTo>
                      <a:pt x="3303" y="3230"/>
                    </a:lnTo>
                    <a:cubicBezTo>
                      <a:pt x="3303" y="3458"/>
                      <a:pt x="3496" y="3610"/>
                      <a:pt x="3707" y="3610"/>
                    </a:cubicBezTo>
                    <a:cubicBezTo>
                      <a:pt x="3772" y="3610"/>
                      <a:pt x="3840" y="3595"/>
                      <a:pt x="3903" y="3563"/>
                    </a:cubicBezTo>
                    <a:lnTo>
                      <a:pt x="6338" y="2162"/>
                    </a:lnTo>
                    <a:cubicBezTo>
                      <a:pt x="6605" y="1995"/>
                      <a:pt x="6605" y="1629"/>
                      <a:pt x="6338" y="1462"/>
                    </a:cubicBezTo>
                    <a:lnTo>
                      <a:pt x="3903" y="61"/>
                    </a:lnTo>
                    <a:cubicBezTo>
                      <a:pt x="3836" y="19"/>
                      <a:pt x="3765" y="0"/>
                      <a:pt x="3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63"/>
              <p:cNvSpPr/>
              <p:nvPr/>
            </p:nvSpPr>
            <p:spPr>
              <a:xfrm>
                <a:off x="6005926" y="3312083"/>
                <a:ext cx="105563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5471" y="434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63"/>
              <p:cNvSpPr/>
              <p:nvPr/>
            </p:nvSpPr>
            <p:spPr>
              <a:xfrm>
                <a:off x="6005926" y="3324953"/>
                <a:ext cx="105563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1" extrusionOk="0">
                    <a:moveTo>
                      <a:pt x="0" y="0"/>
                    </a:moveTo>
                    <a:lnTo>
                      <a:pt x="0" y="401"/>
                    </a:lnTo>
                    <a:lnTo>
                      <a:pt x="5471" y="401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63"/>
              <p:cNvSpPr/>
              <p:nvPr/>
            </p:nvSpPr>
            <p:spPr>
              <a:xfrm>
                <a:off x="6005926" y="3337187"/>
                <a:ext cx="32840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1701" y="434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63"/>
              <p:cNvSpPr/>
              <p:nvPr/>
            </p:nvSpPr>
            <p:spPr>
              <a:xfrm>
                <a:off x="6005926" y="3349401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63"/>
              <p:cNvSpPr/>
              <p:nvPr/>
            </p:nvSpPr>
            <p:spPr>
              <a:xfrm>
                <a:off x="6005926" y="3362291"/>
                <a:ext cx="32840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01" extrusionOk="0">
                    <a:moveTo>
                      <a:pt x="0" y="0"/>
                    </a:moveTo>
                    <a:lnTo>
                      <a:pt x="0" y="400"/>
                    </a:lnTo>
                    <a:lnTo>
                      <a:pt x="1701" y="40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63"/>
              <p:cNvSpPr/>
              <p:nvPr/>
            </p:nvSpPr>
            <p:spPr>
              <a:xfrm>
                <a:off x="6005926" y="3374505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63"/>
              <p:cNvSpPr/>
              <p:nvPr/>
            </p:nvSpPr>
            <p:spPr>
              <a:xfrm>
                <a:off x="6058043" y="3337187"/>
                <a:ext cx="44436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302" extrusionOk="0">
                    <a:moveTo>
                      <a:pt x="1002" y="0"/>
                    </a:moveTo>
                    <a:cubicBezTo>
                      <a:pt x="868" y="0"/>
                      <a:pt x="768" y="100"/>
                      <a:pt x="768" y="234"/>
                    </a:cubicBezTo>
                    <a:lnTo>
                      <a:pt x="768" y="534"/>
                    </a:lnTo>
                    <a:cubicBezTo>
                      <a:pt x="768" y="667"/>
                      <a:pt x="668" y="767"/>
                      <a:pt x="535" y="767"/>
                    </a:cubicBezTo>
                    <a:lnTo>
                      <a:pt x="234" y="767"/>
                    </a:lnTo>
                    <a:cubicBezTo>
                      <a:pt x="101" y="767"/>
                      <a:pt x="1" y="867"/>
                      <a:pt x="1" y="1001"/>
                    </a:cubicBezTo>
                    <a:lnTo>
                      <a:pt x="1" y="1301"/>
                    </a:lnTo>
                    <a:cubicBezTo>
                      <a:pt x="1" y="1435"/>
                      <a:pt x="101" y="1535"/>
                      <a:pt x="234" y="1535"/>
                    </a:cubicBezTo>
                    <a:lnTo>
                      <a:pt x="535" y="1535"/>
                    </a:lnTo>
                    <a:cubicBezTo>
                      <a:pt x="668" y="1535"/>
                      <a:pt x="768" y="1668"/>
                      <a:pt x="768" y="1801"/>
                    </a:cubicBezTo>
                    <a:lnTo>
                      <a:pt x="768" y="2068"/>
                    </a:lnTo>
                    <a:cubicBezTo>
                      <a:pt x="768" y="2202"/>
                      <a:pt x="868" y="2302"/>
                      <a:pt x="1002" y="2302"/>
                    </a:cubicBezTo>
                    <a:lnTo>
                      <a:pt x="1302" y="2302"/>
                    </a:lnTo>
                    <a:cubicBezTo>
                      <a:pt x="1435" y="2302"/>
                      <a:pt x="1535" y="2202"/>
                      <a:pt x="1535" y="2068"/>
                    </a:cubicBezTo>
                    <a:lnTo>
                      <a:pt x="1535" y="1801"/>
                    </a:lnTo>
                    <a:cubicBezTo>
                      <a:pt x="1535" y="1668"/>
                      <a:pt x="1635" y="1535"/>
                      <a:pt x="1802" y="1535"/>
                    </a:cubicBezTo>
                    <a:lnTo>
                      <a:pt x="2069" y="1535"/>
                    </a:lnTo>
                    <a:cubicBezTo>
                      <a:pt x="2203" y="1535"/>
                      <a:pt x="2303" y="1435"/>
                      <a:pt x="2303" y="1301"/>
                    </a:cubicBezTo>
                    <a:lnTo>
                      <a:pt x="2303" y="1001"/>
                    </a:lnTo>
                    <a:cubicBezTo>
                      <a:pt x="2303" y="867"/>
                      <a:pt x="2203" y="767"/>
                      <a:pt x="2069" y="767"/>
                    </a:cubicBezTo>
                    <a:lnTo>
                      <a:pt x="1802" y="767"/>
                    </a:lnTo>
                    <a:cubicBezTo>
                      <a:pt x="1669" y="767"/>
                      <a:pt x="1535" y="667"/>
                      <a:pt x="1535" y="534"/>
                    </a:cubicBezTo>
                    <a:lnTo>
                      <a:pt x="1535" y="234"/>
                    </a:lnTo>
                    <a:cubicBezTo>
                      <a:pt x="1535" y="100"/>
                      <a:pt x="1435" y="0"/>
                      <a:pt x="1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63"/>
              <p:cNvSpPr/>
              <p:nvPr/>
            </p:nvSpPr>
            <p:spPr>
              <a:xfrm>
                <a:off x="6244708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167"/>
                      <a:pt x="1" y="401"/>
                    </a:cubicBezTo>
                    <a:cubicBezTo>
                      <a:pt x="1" y="634"/>
                      <a:pt x="201" y="835"/>
                      <a:pt x="434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63"/>
              <p:cNvSpPr/>
              <p:nvPr/>
            </p:nvSpPr>
            <p:spPr>
              <a:xfrm>
                <a:off x="6278186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0" y="1"/>
                    </a:moveTo>
                    <a:cubicBezTo>
                      <a:pt x="167" y="1"/>
                      <a:pt x="0" y="167"/>
                      <a:pt x="0" y="401"/>
                    </a:cubicBezTo>
                    <a:cubicBezTo>
                      <a:pt x="0" y="634"/>
                      <a:pt x="167" y="835"/>
                      <a:pt x="400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63"/>
              <p:cNvSpPr/>
              <p:nvPr/>
            </p:nvSpPr>
            <p:spPr>
              <a:xfrm>
                <a:off x="6311007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0" y="1"/>
                      <a:pt x="0" y="167"/>
                      <a:pt x="0" y="401"/>
                    </a:cubicBezTo>
                    <a:cubicBezTo>
                      <a:pt x="0" y="634"/>
                      <a:pt x="200" y="835"/>
                      <a:pt x="434" y="835"/>
                    </a:cubicBezTo>
                    <a:cubicBezTo>
                      <a:pt x="667" y="835"/>
                      <a:pt x="834" y="634"/>
                      <a:pt x="834" y="401"/>
                    </a:cubicBezTo>
                    <a:cubicBezTo>
                      <a:pt x="834" y="167"/>
                      <a:pt x="667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63"/>
              <p:cNvSpPr/>
              <p:nvPr/>
            </p:nvSpPr>
            <p:spPr>
              <a:xfrm>
                <a:off x="5244615" y="3603661"/>
                <a:ext cx="3004463" cy="17385"/>
              </a:xfrm>
              <a:custGeom>
                <a:avLst/>
                <a:gdLst/>
                <a:ahLst/>
                <a:cxnLst/>
                <a:rect l="l" t="t" r="r" b="b"/>
                <a:pathLst>
                  <a:path w="155712" h="901" extrusionOk="0">
                    <a:moveTo>
                      <a:pt x="434" y="0"/>
                    </a:moveTo>
                    <a:cubicBezTo>
                      <a:pt x="200" y="0"/>
                      <a:pt x="0" y="200"/>
                      <a:pt x="0" y="467"/>
                    </a:cubicBezTo>
                    <a:cubicBezTo>
                      <a:pt x="0" y="701"/>
                      <a:pt x="200" y="901"/>
                      <a:pt x="434" y="901"/>
                    </a:cubicBezTo>
                    <a:lnTo>
                      <a:pt x="155278" y="901"/>
                    </a:lnTo>
                    <a:cubicBezTo>
                      <a:pt x="155511" y="901"/>
                      <a:pt x="155711" y="701"/>
                      <a:pt x="155711" y="467"/>
                    </a:cubicBezTo>
                    <a:cubicBezTo>
                      <a:pt x="155711" y="200"/>
                      <a:pt x="155511" y="0"/>
                      <a:pt x="155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8" name="Google Shape;2428;p63"/>
            <p:cNvSpPr/>
            <p:nvPr/>
          </p:nvSpPr>
          <p:spPr>
            <a:xfrm>
              <a:off x="5250638" y="1371475"/>
              <a:ext cx="3004463" cy="1813113"/>
            </a:xfrm>
            <a:custGeom>
              <a:avLst/>
              <a:gdLst/>
              <a:ahLst/>
              <a:cxnLst/>
              <a:rect l="l" t="t" r="r" b="b"/>
              <a:pathLst>
                <a:path w="155712" h="93968" extrusionOk="0">
                  <a:moveTo>
                    <a:pt x="0" y="0"/>
                  </a:moveTo>
                  <a:lnTo>
                    <a:pt x="0" y="93968"/>
                  </a:lnTo>
                  <a:lnTo>
                    <a:pt x="155711" y="93968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rgbClr val="F1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29" name="Google Shape;2429;p6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3648756" y="4689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0" name="Google Shape;2430;p63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653285" y="40816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1" name="Google Shape;2431;p63"/>
          <p:cNvGrpSpPr/>
          <p:nvPr/>
        </p:nvGrpSpPr>
        <p:grpSpPr>
          <a:xfrm>
            <a:off x="864100" y="4424850"/>
            <a:ext cx="76825" cy="76800"/>
            <a:chOff x="3104875" y="1099400"/>
            <a:chExt cx="76825" cy="76800"/>
          </a:xfrm>
        </p:grpSpPr>
        <p:sp>
          <p:nvSpPr>
            <p:cNvPr id="2432" name="Google Shape;2432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4" name="Google Shape;2434;p63"/>
          <p:cNvGrpSpPr/>
          <p:nvPr/>
        </p:nvGrpSpPr>
        <p:grpSpPr>
          <a:xfrm>
            <a:off x="5083775" y="1295550"/>
            <a:ext cx="76825" cy="76800"/>
            <a:chOff x="3104875" y="1099400"/>
            <a:chExt cx="76825" cy="76800"/>
          </a:xfrm>
        </p:grpSpPr>
        <p:sp>
          <p:nvSpPr>
            <p:cNvPr id="2435" name="Google Shape;2435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7" name="Google Shape;2437;p63"/>
          <p:cNvGrpSpPr/>
          <p:nvPr/>
        </p:nvGrpSpPr>
        <p:grpSpPr>
          <a:xfrm>
            <a:off x="6158550" y="3879375"/>
            <a:ext cx="76825" cy="76800"/>
            <a:chOff x="3104875" y="1099400"/>
            <a:chExt cx="76825" cy="76800"/>
          </a:xfrm>
        </p:grpSpPr>
        <p:sp>
          <p:nvSpPr>
            <p:cNvPr id="2438" name="Google Shape;2438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0" name="Google Shape;2440;p63"/>
          <p:cNvSpPr txBox="1">
            <a:spLocks noGrp="1"/>
          </p:cNvSpPr>
          <p:nvPr>
            <p:ph type="title"/>
          </p:nvPr>
        </p:nvSpPr>
        <p:spPr>
          <a:xfrm>
            <a:off x="344375" y="507123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APLICACIÓN</a:t>
            </a:r>
            <a:endParaRPr/>
          </a:p>
        </p:txBody>
      </p:sp>
      <p:pic>
        <p:nvPicPr>
          <p:cNvPr id="2441" name="Google Shape;2441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7187" y="1840200"/>
            <a:ext cx="3380350" cy="1668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6" name="Google Shape;2446;p64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7" name="Google Shape;2447;p64"/>
          <p:cNvSpPr txBox="1">
            <a:spLocks noGrp="1"/>
          </p:cNvSpPr>
          <p:nvPr>
            <p:ph type="title"/>
          </p:nvPr>
        </p:nvSpPr>
        <p:spPr>
          <a:xfrm>
            <a:off x="648675" y="1354375"/>
            <a:ext cx="40815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 DE ARQUITECTURA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2448;p64"/>
          <p:cNvSpPr txBox="1">
            <a:spLocks noGrp="1"/>
          </p:cNvSpPr>
          <p:nvPr>
            <p:ph type="subTitle" idx="1"/>
          </p:nvPr>
        </p:nvSpPr>
        <p:spPr>
          <a:xfrm>
            <a:off x="684375" y="2986375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componentes</a:t>
            </a:r>
            <a:endParaRPr/>
          </a:p>
        </p:txBody>
      </p:sp>
      <p:grpSp>
        <p:nvGrpSpPr>
          <p:cNvPr id="2449" name="Google Shape;2449;p64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2450" name="Google Shape;2450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2" name="Google Shape;2452;p64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2453" name="Google Shape;2453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5" name="Google Shape;2455;p64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2456" name="Google Shape;2456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58" name="Google Shape;2458;p64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783529" y="41747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459" name="Google Shape;2459;p64"/>
          <p:cNvSpPr/>
          <p:nvPr/>
        </p:nvSpPr>
        <p:spPr>
          <a:xfrm>
            <a:off x="5091825" y="1276675"/>
            <a:ext cx="2769600" cy="280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0" name="Google Shape;246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7275" y="1209775"/>
            <a:ext cx="272415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65"/>
          <p:cNvSpPr txBox="1">
            <a:spLocks noGrp="1"/>
          </p:cNvSpPr>
          <p:nvPr>
            <p:ph type="title"/>
          </p:nvPr>
        </p:nvSpPr>
        <p:spPr>
          <a:xfrm>
            <a:off x="0" y="2731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COMPONENTES PRINCIPALES Extensión </a:t>
            </a:r>
            <a:endParaRPr/>
          </a:p>
        </p:txBody>
      </p:sp>
      <p:sp>
        <p:nvSpPr>
          <p:cNvPr id="2466" name="Google Shape;2466;p65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Punto de entrada para los usuarios, permite capturar imágenes y enviarlas para su procesamiento.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Captura imágenes en formato base64.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Envía las imágenes al servidor Flask para su análisis.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Recibe los resultados de clasificación de memes y los muestra al usuario.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Implementada para Google Chrome por simplicidad en su desarrollo.</a:t>
            </a:r>
            <a:endParaRPr/>
          </a:p>
        </p:txBody>
      </p:sp>
      <p:grpSp>
        <p:nvGrpSpPr>
          <p:cNvPr id="2467" name="Google Shape;2467;p65"/>
          <p:cNvGrpSpPr/>
          <p:nvPr/>
        </p:nvGrpSpPr>
        <p:grpSpPr>
          <a:xfrm>
            <a:off x="1235075" y="4282875"/>
            <a:ext cx="76825" cy="76800"/>
            <a:chOff x="3104875" y="1099400"/>
            <a:chExt cx="76825" cy="76800"/>
          </a:xfrm>
        </p:grpSpPr>
        <p:sp>
          <p:nvSpPr>
            <p:cNvPr id="2468" name="Google Shape;2468;p6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0" name="Google Shape;2470;p65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2471" name="Google Shape;2471;p6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3" name="Google Shape;2473;p65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2474" name="Google Shape;2474;p6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76" name="Google Shape;2476;p65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7" name="Google Shape;2477;p65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8" name="Google Shape;2478;p65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9" name="Google Shape;2479;p65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0" name="Google Shape;2480;p65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66"/>
          <p:cNvSpPr txBox="1">
            <a:spLocks noGrp="1"/>
          </p:cNvSpPr>
          <p:nvPr>
            <p:ph type="title"/>
          </p:nvPr>
        </p:nvSpPr>
        <p:spPr>
          <a:xfrm>
            <a:off x="0" y="2731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COMPONENTES PRINCIPALES Backend Flask </a:t>
            </a:r>
            <a:endParaRPr/>
          </a:p>
        </p:txBody>
      </p:sp>
      <p:sp>
        <p:nvSpPr>
          <p:cNvPr id="2486" name="Google Shape;2486;p66"/>
          <p:cNvSpPr txBox="1">
            <a:spLocks noGrp="1"/>
          </p:cNvSpPr>
          <p:nvPr>
            <p:ph type="subTitle" idx="1"/>
          </p:nvPr>
        </p:nvSpPr>
        <p:spPr>
          <a:xfrm>
            <a:off x="457525" y="1600650"/>
            <a:ext cx="51582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Actúa como el núcleo de la aplicación, gestionando el procesamiento de las imágenes.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Recibe las imágenes desde la extensión.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Genera un hash único para cada imagen para identificar si ha sido procesada previamente.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Si la imagen es nueva o si se solicita un re-análisis, procesa la imagen usando el modelo.</a:t>
            </a:r>
            <a:endParaRPr/>
          </a:p>
          <a:p>
            <a:pPr marL="4572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◆"/>
            </a:pPr>
            <a:r>
              <a:rPr lang="en"/>
              <a:t>Almacena las imágenes y sus resultados en un diccionario para futuras consultas.</a:t>
            </a:r>
            <a:endParaRPr/>
          </a:p>
        </p:txBody>
      </p:sp>
      <p:grpSp>
        <p:nvGrpSpPr>
          <p:cNvPr id="2487" name="Google Shape;2487;p66"/>
          <p:cNvGrpSpPr/>
          <p:nvPr/>
        </p:nvGrpSpPr>
        <p:grpSpPr>
          <a:xfrm>
            <a:off x="1235075" y="4282875"/>
            <a:ext cx="76825" cy="76800"/>
            <a:chOff x="3104875" y="1099400"/>
            <a:chExt cx="76825" cy="76800"/>
          </a:xfrm>
        </p:grpSpPr>
        <p:sp>
          <p:nvSpPr>
            <p:cNvPr id="2488" name="Google Shape;248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0" name="Google Shape;2490;p66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2491" name="Google Shape;249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93" name="Google Shape;2493;p66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Google Shape;2494;p6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5" name="Google Shape;2495;p6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6" name="Google Shape;2496;p66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7" name="Google Shape;2497;p66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67"/>
          <p:cNvSpPr txBox="1">
            <a:spLocks noGrp="1"/>
          </p:cNvSpPr>
          <p:nvPr>
            <p:ph type="title"/>
          </p:nvPr>
        </p:nvSpPr>
        <p:spPr>
          <a:xfrm>
            <a:off x="0" y="2731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COMPONENTES PRINCIPALES Interfaz de Gradio </a:t>
            </a:r>
            <a:endParaRPr/>
          </a:p>
        </p:txBody>
      </p:sp>
      <p:sp>
        <p:nvSpPr>
          <p:cNvPr id="2503" name="Google Shape;2503;p67"/>
          <p:cNvSpPr txBox="1">
            <a:spLocks noGrp="1"/>
          </p:cNvSpPr>
          <p:nvPr>
            <p:ph type="subTitle" idx="1"/>
          </p:nvPr>
        </p:nvSpPr>
        <p:spPr>
          <a:xfrm>
            <a:off x="487050" y="1989200"/>
            <a:ext cx="51582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Proporciona una interfaz gráfica para visualizar las imágenes procesadas y sus resultados.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Muestra las imágenes y sus resultados en forma de galería.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Char char="◆"/>
            </a:pPr>
            <a:r>
              <a:rPr lang="en"/>
              <a:t>Permite a los usuarios actualizar la galería para ver los resultados más recientes.</a:t>
            </a:r>
            <a:endParaRPr/>
          </a:p>
        </p:txBody>
      </p:sp>
      <p:grpSp>
        <p:nvGrpSpPr>
          <p:cNvPr id="2504" name="Google Shape;2504;p67"/>
          <p:cNvGrpSpPr/>
          <p:nvPr/>
        </p:nvGrpSpPr>
        <p:grpSpPr>
          <a:xfrm>
            <a:off x="1235075" y="4282875"/>
            <a:ext cx="76825" cy="76800"/>
            <a:chOff x="3104875" y="1099400"/>
            <a:chExt cx="76825" cy="76800"/>
          </a:xfrm>
        </p:grpSpPr>
        <p:sp>
          <p:nvSpPr>
            <p:cNvPr id="2505" name="Google Shape;2505;p6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7" name="Google Shape;2507;p67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2508" name="Google Shape;2508;p6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10" name="Google Shape;2510;p67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1" name="Google Shape;2511;p67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2" name="Google Shape;2512;p67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3" name="Google Shape;2513;p67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4" name="Google Shape;2514;p67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68"/>
          <p:cNvSpPr/>
          <p:nvPr/>
        </p:nvSpPr>
        <p:spPr>
          <a:xfrm>
            <a:off x="1534850" y="1317425"/>
            <a:ext cx="5592300" cy="3726600"/>
          </a:xfrm>
          <a:prstGeom prst="rect">
            <a:avLst/>
          </a:prstGeom>
          <a:solidFill>
            <a:srgbClr val="EEF0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0" name="Google Shape;2520;p68"/>
          <p:cNvSpPr txBox="1">
            <a:spLocks noGrp="1"/>
          </p:cNvSpPr>
          <p:nvPr>
            <p:ph type="title"/>
          </p:nvPr>
        </p:nvSpPr>
        <p:spPr>
          <a:xfrm>
            <a:off x="471275" y="2057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INTERACCIÓN ENTRE COMPONENTES</a:t>
            </a:r>
            <a:endParaRPr/>
          </a:p>
        </p:txBody>
      </p:sp>
      <p:grpSp>
        <p:nvGrpSpPr>
          <p:cNvPr id="2521" name="Google Shape;2521;p68"/>
          <p:cNvGrpSpPr/>
          <p:nvPr/>
        </p:nvGrpSpPr>
        <p:grpSpPr>
          <a:xfrm>
            <a:off x="1235075" y="4130475"/>
            <a:ext cx="76825" cy="76800"/>
            <a:chOff x="3104875" y="1099400"/>
            <a:chExt cx="76825" cy="76800"/>
          </a:xfrm>
        </p:grpSpPr>
        <p:sp>
          <p:nvSpPr>
            <p:cNvPr id="2522" name="Google Shape;2522;p6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68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2525" name="Google Shape;2525;p6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7" name="Google Shape;2527;p68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2528" name="Google Shape;2528;p6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30" name="Google Shape;2530;p68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932725" y="25092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6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263981" y="72502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6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560685" y="42810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3" name="Google Shape;2533;p68"/>
          <p:cNvPicPr preferRelativeResize="0"/>
          <p:nvPr/>
        </p:nvPicPr>
        <p:blipFill rotWithShape="1">
          <a:blip r:embed="rId6">
            <a:alphaModFix/>
          </a:blip>
          <a:srcRect l="23508" t="6490" r="25497" b="6499"/>
          <a:stretch/>
        </p:blipFill>
        <p:spPr>
          <a:xfrm>
            <a:off x="7063226" y="727725"/>
            <a:ext cx="1671077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Google Shape;2534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6300" y="1363925"/>
            <a:ext cx="56007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" name="Google Shape;2539;p69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0" name="Google Shape;2540;p69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1" name="Google Shape;2541;p69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2" name="Google Shape;2542;p69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3" name="Google Shape;2543;p69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2544" name="Google Shape;2544;p6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6" name="Google Shape;2546;p69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2547" name="Google Shape;2547;p6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9" name="Google Shape;2549;p69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2550" name="Google Shape;2550;p6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2" name="Google Shape;2552;p69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DEMO</a:t>
            </a:r>
            <a:r>
              <a:rPr lang="en" sz="8000"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8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7" name="Google Shape;2557;p70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8" name="Google Shape;2558;p7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9" name="Google Shape;2559;p70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Google Shape;2560;p70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1" name="Google Shape;2561;p70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2562" name="Google Shape;2562;p7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7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4" name="Google Shape;2564;p70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2565" name="Google Shape;2565;p7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7" name="Google Shape;2567;p70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2568" name="Google Shape;2568;p7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0" name="Google Shape;2570;p70"/>
          <p:cNvSpPr txBox="1">
            <a:spLocks noGrp="1"/>
          </p:cNvSpPr>
          <p:nvPr>
            <p:ph type="title"/>
          </p:nvPr>
        </p:nvSpPr>
        <p:spPr>
          <a:xfrm>
            <a:off x="943050" y="820050"/>
            <a:ext cx="7257900" cy="3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GRACIAS</a:t>
            </a:r>
            <a:endParaRPr sz="5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POR SU</a:t>
            </a:r>
            <a:endParaRPr sz="5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ATENCIÓN</a:t>
            </a:r>
            <a:endParaRPr sz="5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5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35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3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7" name="Google Shape;1307;p35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308" name="Google Shape;130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0" name="Google Shape;1310;p35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311" name="Google Shape;131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35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314" name="Google Shape;131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6" name="Google Shape;1316;p35"/>
          <p:cNvSpPr txBox="1">
            <a:spLocks noGrp="1"/>
          </p:cNvSpPr>
          <p:nvPr>
            <p:ph type="title"/>
          </p:nvPr>
        </p:nvSpPr>
        <p:spPr>
          <a:xfrm>
            <a:off x="598800" y="128765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DOMINIO </a:t>
            </a:r>
            <a:r>
              <a:rPr lang="en" sz="5000">
                <a:latin typeface="Montserrat"/>
                <a:ea typeface="Montserrat"/>
                <a:cs typeface="Montserrat"/>
                <a:sym typeface="Montserrat"/>
              </a:rPr>
              <a:t>ELEGIDO</a:t>
            </a:r>
            <a:endParaRPr sz="5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6"/>
          <p:cNvSpPr txBox="1">
            <a:spLocks noGrp="1"/>
          </p:cNvSpPr>
          <p:nvPr>
            <p:ph type="title"/>
          </p:nvPr>
        </p:nvSpPr>
        <p:spPr>
          <a:xfrm>
            <a:off x="73800" y="362075"/>
            <a:ext cx="6840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Definición de Meme (RAE)</a:t>
            </a:r>
            <a:endParaRPr/>
          </a:p>
        </p:txBody>
      </p:sp>
      <p:sp>
        <p:nvSpPr>
          <p:cNvPr id="1322" name="Google Shape;1322;p36"/>
          <p:cNvSpPr txBox="1">
            <a:spLocks noGrp="1"/>
          </p:cNvSpPr>
          <p:nvPr>
            <p:ph type="subTitle" idx="1"/>
          </p:nvPr>
        </p:nvSpPr>
        <p:spPr>
          <a:xfrm>
            <a:off x="2907300" y="1488163"/>
            <a:ext cx="58110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“Imagen, video o texto, por lo general distorsionado con fines caricaturescos, que se difunde principalmente a través de Internet.”</a:t>
            </a:r>
            <a:endParaRPr/>
          </a:p>
        </p:txBody>
      </p:sp>
      <p:pic>
        <p:nvPicPr>
          <p:cNvPr id="1323" name="Google Shape;1323;p3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3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5" name="Google Shape;1325;p36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26" name="Google Shape;1326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" name="Google Shape;1328;p36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329" name="Google Shape;1329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31" name="Google Shape;1331;p3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2" name="Google Shape;1332;p36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333" name="Google Shape;1333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DOMINIO ELEGIDO</a:t>
            </a:r>
            <a:endParaRPr/>
          </a:p>
        </p:txBody>
      </p:sp>
      <p:sp>
        <p:nvSpPr>
          <p:cNvPr id="1340" name="Google Shape;1340;p37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Detección de memes ofensivos utilizando visión por computadora y procesamiento de lenguaje natural (NLP)</a:t>
            </a:r>
            <a:endParaRPr/>
          </a:p>
        </p:txBody>
      </p:sp>
      <p:sp>
        <p:nvSpPr>
          <p:cNvPr id="1341" name="Google Shape;1341;p37"/>
          <p:cNvSpPr txBox="1">
            <a:spLocks noGrp="1"/>
          </p:cNvSpPr>
          <p:nvPr>
            <p:ph type="subTitle" idx="2"/>
          </p:nvPr>
        </p:nvSpPr>
        <p:spPr>
          <a:xfrm>
            <a:off x="1397825" y="3186825"/>
            <a:ext cx="28281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memes se han convertido en una forma popular de comunicación en línea, con un potencial tanto humorístico como ofensivo.</a:t>
            </a:r>
            <a:endParaRPr/>
          </a:p>
        </p:txBody>
      </p:sp>
      <p:sp>
        <p:nvSpPr>
          <p:cNvPr id="1342" name="Google Shape;1342;p37"/>
          <p:cNvSpPr txBox="1">
            <a:spLocks noGrp="1"/>
          </p:cNvSpPr>
          <p:nvPr>
            <p:ph type="subTitle" idx="3"/>
          </p:nvPr>
        </p:nvSpPr>
        <p:spPr>
          <a:xfrm>
            <a:off x="5055188" y="28802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Enfoque del Proyecto</a:t>
            </a:r>
            <a:endParaRPr/>
          </a:p>
        </p:txBody>
      </p:sp>
      <p:sp>
        <p:nvSpPr>
          <p:cNvPr id="1343" name="Google Shape;1343;p37"/>
          <p:cNvSpPr txBox="1">
            <a:spLocks noGrp="1"/>
          </p:cNvSpPr>
          <p:nvPr>
            <p:ph type="subTitle" idx="4"/>
          </p:nvPr>
        </p:nvSpPr>
        <p:spPr>
          <a:xfrm>
            <a:off x="1583213" y="28802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 Actual</a:t>
            </a:r>
            <a:endParaRPr/>
          </a:p>
        </p:txBody>
      </p:sp>
      <p:sp>
        <p:nvSpPr>
          <p:cNvPr id="1344" name="Google Shape;1344;p37"/>
          <p:cNvSpPr/>
          <p:nvPr/>
        </p:nvSpPr>
        <p:spPr>
          <a:xfrm rot="5400000">
            <a:off x="2357950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37"/>
          <p:cNvSpPr/>
          <p:nvPr/>
        </p:nvSpPr>
        <p:spPr>
          <a:xfrm rot="5400000">
            <a:off x="582993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6" name="Google Shape;1346;p37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347" name="Google Shape;134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37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350" name="Google Shape;1350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37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353" name="Google Shape;135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55" name="Google Shape;1355;p37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42343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37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7" name="Google Shape;1357;p37"/>
          <p:cNvGrpSpPr/>
          <p:nvPr/>
        </p:nvGrpSpPr>
        <p:grpSpPr>
          <a:xfrm>
            <a:off x="2567666" y="1865670"/>
            <a:ext cx="536730" cy="457199"/>
            <a:chOff x="7964753" y="2470823"/>
            <a:chExt cx="362068" cy="258670"/>
          </a:xfrm>
        </p:grpSpPr>
        <p:sp>
          <p:nvSpPr>
            <p:cNvPr id="1358" name="Google Shape;1358;p37"/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37"/>
          <p:cNvGrpSpPr/>
          <p:nvPr/>
        </p:nvGrpSpPr>
        <p:grpSpPr>
          <a:xfrm>
            <a:off x="6078834" y="1807915"/>
            <a:ext cx="458336" cy="572714"/>
            <a:chOff x="1367060" y="2422129"/>
            <a:chExt cx="269261" cy="352050"/>
          </a:xfrm>
        </p:grpSpPr>
        <p:sp>
          <p:nvSpPr>
            <p:cNvPr id="1368" name="Google Shape;1368;p37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IMPORTANCIA DEL PROYECTO</a:t>
            </a:r>
            <a:endParaRPr/>
          </a:p>
        </p:txBody>
      </p:sp>
      <p:sp>
        <p:nvSpPr>
          <p:cNvPr id="1387" name="Google Shape;1387;p38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Mitigación de la propagación de discursos de odio.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Promover un uso saludable de las redes sociales.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38"/>
          <p:cNvSpPr txBox="1">
            <a:spLocks noGrp="1"/>
          </p:cNvSpPr>
          <p:nvPr>
            <p:ph type="subTitle" idx="2"/>
          </p:nvPr>
        </p:nvSpPr>
        <p:spPr>
          <a:xfrm>
            <a:off x="1321625" y="3186825"/>
            <a:ext cx="28281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 un entorno en línea más seguro y respetuoso mediante la moderación automatizada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38"/>
          <p:cNvSpPr txBox="1">
            <a:spLocks noGrp="1"/>
          </p:cNvSpPr>
          <p:nvPr>
            <p:ph type="subTitle" idx="3"/>
          </p:nvPr>
        </p:nvSpPr>
        <p:spPr>
          <a:xfrm>
            <a:off x="5055188" y="28802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Beneficios</a:t>
            </a:r>
            <a:endParaRPr/>
          </a:p>
        </p:txBody>
      </p:sp>
      <p:sp>
        <p:nvSpPr>
          <p:cNvPr id="1390" name="Google Shape;1390;p38"/>
          <p:cNvSpPr txBox="1">
            <a:spLocks noGrp="1"/>
          </p:cNvSpPr>
          <p:nvPr>
            <p:ph type="subTitle" idx="4"/>
          </p:nvPr>
        </p:nvSpPr>
        <p:spPr>
          <a:xfrm>
            <a:off x="1507013" y="28802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Motivación</a:t>
            </a:r>
            <a:endParaRPr/>
          </a:p>
        </p:txBody>
      </p:sp>
      <p:sp>
        <p:nvSpPr>
          <p:cNvPr id="1391" name="Google Shape;1391;p38"/>
          <p:cNvSpPr/>
          <p:nvPr/>
        </p:nvSpPr>
        <p:spPr>
          <a:xfrm rot="5400000">
            <a:off x="2357950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38"/>
          <p:cNvSpPr/>
          <p:nvPr/>
        </p:nvSpPr>
        <p:spPr>
          <a:xfrm rot="5400000">
            <a:off x="582993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3" name="Google Shape;1393;p38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394" name="Google Shape;1394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38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397" name="Google Shape;1397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38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00" name="Google Shape;1400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38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42343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3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4" name="Google Shape;1404;p38"/>
          <p:cNvGrpSpPr/>
          <p:nvPr/>
        </p:nvGrpSpPr>
        <p:grpSpPr>
          <a:xfrm>
            <a:off x="6012862" y="1865671"/>
            <a:ext cx="590290" cy="457210"/>
            <a:chOff x="2770052" y="2009628"/>
            <a:chExt cx="327085" cy="277080"/>
          </a:xfrm>
        </p:grpSpPr>
        <p:sp>
          <p:nvSpPr>
            <p:cNvPr id="1405" name="Google Shape;1405;p38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8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7" name="Google Shape;1407;p38"/>
          <p:cNvGrpSpPr/>
          <p:nvPr/>
        </p:nvGrpSpPr>
        <p:grpSpPr>
          <a:xfrm>
            <a:off x="2557332" y="1865673"/>
            <a:ext cx="557331" cy="457200"/>
            <a:chOff x="7070872" y="2410871"/>
            <a:chExt cx="398321" cy="371013"/>
          </a:xfrm>
        </p:grpSpPr>
        <p:sp>
          <p:nvSpPr>
            <p:cNvPr id="1408" name="Google Shape;1408;p38"/>
            <p:cNvSpPr/>
            <p:nvPr/>
          </p:nvSpPr>
          <p:spPr>
            <a:xfrm>
              <a:off x="7204643" y="2603364"/>
              <a:ext cx="123586" cy="107641"/>
            </a:xfrm>
            <a:custGeom>
              <a:avLst/>
              <a:gdLst/>
              <a:ahLst/>
              <a:cxnLst/>
              <a:rect l="l" t="t" r="r" b="b"/>
              <a:pathLst>
                <a:path w="3883" h="3382" extrusionOk="0">
                  <a:moveTo>
                    <a:pt x="1942" y="1"/>
                  </a:moveTo>
                  <a:cubicBezTo>
                    <a:pt x="1846" y="1"/>
                    <a:pt x="1751" y="96"/>
                    <a:pt x="1751" y="203"/>
                  </a:cubicBezTo>
                  <a:lnTo>
                    <a:pt x="1751" y="2072"/>
                  </a:lnTo>
                  <a:lnTo>
                    <a:pt x="132" y="3013"/>
                  </a:lnTo>
                  <a:cubicBezTo>
                    <a:pt x="37" y="3072"/>
                    <a:pt x="1" y="3192"/>
                    <a:pt x="60" y="3287"/>
                  </a:cubicBezTo>
                  <a:cubicBezTo>
                    <a:pt x="84" y="3346"/>
                    <a:pt x="156" y="3382"/>
                    <a:pt x="215" y="3382"/>
                  </a:cubicBezTo>
                  <a:cubicBezTo>
                    <a:pt x="251" y="3382"/>
                    <a:pt x="298" y="3370"/>
                    <a:pt x="322" y="3358"/>
                  </a:cubicBezTo>
                  <a:lnTo>
                    <a:pt x="1942" y="2418"/>
                  </a:lnTo>
                  <a:lnTo>
                    <a:pt x="3573" y="3358"/>
                  </a:lnTo>
                  <a:cubicBezTo>
                    <a:pt x="3596" y="3370"/>
                    <a:pt x="3632" y="3382"/>
                    <a:pt x="3668" y="3382"/>
                  </a:cubicBezTo>
                  <a:cubicBezTo>
                    <a:pt x="3751" y="3382"/>
                    <a:pt x="3811" y="3358"/>
                    <a:pt x="3835" y="3287"/>
                  </a:cubicBezTo>
                  <a:cubicBezTo>
                    <a:pt x="3882" y="3192"/>
                    <a:pt x="3847" y="3072"/>
                    <a:pt x="3763" y="3013"/>
                  </a:cubicBezTo>
                  <a:lnTo>
                    <a:pt x="2144" y="2072"/>
                  </a:lnTo>
                  <a:lnTo>
                    <a:pt x="2144" y="203"/>
                  </a:lnTo>
                  <a:cubicBezTo>
                    <a:pt x="2144" y="96"/>
                    <a:pt x="2049" y="1"/>
                    <a:pt x="1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8"/>
            <p:cNvSpPr/>
            <p:nvPr/>
          </p:nvSpPr>
          <p:spPr>
            <a:xfrm>
              <a:off x="7203147" y="2410871"/>
              <a:ext cx="133421" cy="178902"/>
            </a:xfrm>
            <a:custGeom>
              <a:avLst/>
              <a:gdLst/>
              <a:ahLst/>
              <a:cxnLst/>
              <a:rect l="l" t="t" r="r" b="b"/>
              <a:pathLst>
                <a:path w="4192" h="5621" extrusionOk="0">
                  <a:moveTo>
                    <a:pt x="2131" y="405"/>
                  </a:moveTo>
                  <a:cubicBezTo>
                    <a:pt x="2631" y="405"/>
                    <a:pt x="3048" y="822"/>
                    <a:pt x="3048" y="1322"/>
                  </a:cubicBezTo>
                  <a:lnTo>
                    <a:pt x="3048" y="1441"/>
                  </a:lnTo>
                  <a:lnTo>
                    <a:pt x="3036" y="1441"/>
                  </a:lnTo>
                  <a:cubicBezTo>
                    <a:pt x="2762" y="1381"/>
                    <a:pt x="2679" y="1012"/>
                    <a:pt x="2679" y="1012"/>
                  </a:cubicBezTo>
                  <a:cubicBezTo>
                    <a:pt x="2667" y="941"/>
                    <a:pt x="2608" y="881"/>
                    <a:pt x="2524" y="858"/>
                  </a:cubicBezTo>
                  <a:cubicBezTo>
                    <a:pt x="2515" y="856"/>
                    <a:pt x="2506" y="855"/>
                    <a:pt x="2497" y="855"/>
                  </a:cubicBezTo>
                  <a:cubicBezTo>
                    <a:pt x="2435" y="855"/>
                    <a:pt x="2375" y="889"/>
                    <a:pt x="2334" y="941"/>
                  </a:cubicBezTo>
                  <a:cubicBezTo>
                    <a:pt x="1977" y="1417"/>
                    <a:pt x="1191" y="1429"/>
                    <a:pt x="1179" y="1429"/>
                  </a:cubicBezTo>
                  <a:cubicBezTo>
                    <a:pt x="1143" y="1429"/>
                    <a:pt x="1131" y="1429"/>
                    <a:pt x="1119" y="1441"/>
                  </a:cubicBezTo>
                  <a:lnTo>
                    <a:pt x="1119" y="1322"/>
                  </a:lnTo>
                  <a:cubicBezTo>
                    <a:pt x="1119" y="822"/>
                    <a:pt x="1536" y="405"/>
                    <a:pt x="2036" y="405"/>
                  </a:cubicBezTo>
                  <a:close/>
                  <a:moveTo>
                    <a:pt x="976" y="1965"/>
                  </a:moveTo>
                  <a:lnTo>
                    <a:pt x="976" y="2215"/>
                  </a:lnTo>
                  <a:cubicBezTo>
                    <a:pt x="941" y="2191"/>
                    <a:pt x="905" y="2143"/>
                    <a:pt x="905" y="2084"/>
                  </a:cubicBezTo>
                  <a:cubicBezTo>
                    <a:pt x="905" y="2036"/>
                    <a:pt x="917" y="2012"/>
                    <a:pt x="953" y="1977"/>
                  </a:cubicBezTo>
                  <a:cubicBezTo>
                    <a:pt x="965" y="1977"/>
                    <a:pt x="965" y="1977"/>
                    <a:pt x="976" y="1965"/>
                  </a:cubicBezTo>
                  <a:close/>
                  <a:moveTo>
                    <a:pt x="3215" y="1977"/>
                  </a:moveTo>
                  <a:cubicBezTo>
                    <a:pt x="3239" y="2012"/>
                    <a:pt x="3251" y="2048"/>
                    <a:pt x="3251" y="2084"/>
                  </a:cubicBezTo>
                  <a:cubicBezTo>
                    <a:pt x="3251" y="2143"/>
                    <a:pt x="3227" y="2179"/>
                    <a:pt x="3191" y="2215"/>
                  </a:cubicBezTo>
                  <a:lnTo>
                    <a:pt x="3191" y="1977"/>
                  </a:lnTo>
                  <a:close/>
                  <a:moveTo>
                    <a:pt x="2441" y="1393"/>
                  </a:moveTo>
                  <a:cubicBezTo>
                    <a:pt x="2512" y="1536"/>
                    <a:pt x="2631" y="1679"/>
                    <a:pt x="2810" y="1750"/>
                  </a:cubicBezTo>
                  <a:lnTo>
                    <a:pt x="2810" y="2322"/>
                  </a:lnTo>
                  <a:cubicBezTo>
                    <a:pt x="2810" y="2679"/>
                    <a:pt x="2524" y="2941"/>
                    <a:pt x="2191" y="2941"/>
                  </a:cubicBezTo>
                  <a:lnTo>
                    <a:pt x="2012" y="2941"/>
                  </a:lnTo>
                  <a:cubicBezTo>
                    <a:pt x="1667" y="2941"/>
                    <a:pt x="1381" y="2667"/>
                    <a:pt x="1381" y="2322"/>
                  </a:cubicBezTo>
                  <a:lnTo>
                    <a:pt x="1381" y="1798"/>
                  </a:lnTo>
                  <a:cubicBezTo>
                    <a:pt x="1631" y="1774"/>
                    <a:pt x="2096" y="1679"/>
                    <a:pt x="2441" y="1393"/>
                  </a:cubicBezTo>
                  <a:close/>
                  <a:moveTo>
                    <a:pt x="2286" y="3346"/>
                  </a:moveTo>
                  <a:lnTo>
                    <a:pt x="2286" y="3453"/>
                  </a:lnTo>
                  <a:lnTo>
                    <a:pt x="2310" y="3453"/>
                  </a:lnTo>
                  <a:lnTo>
                    <a:pt x="2084" y="3679"/>
                  </a:lnTo>
                  <a:lnTo>
                    <a:pt x="1869" y="3477"/>
                  </a:lnTo>
                  <a:lnTo>
                    <a:pt x="1869" y="3346"/>
                  </a:lnTo>
                  <a:close/>
                  <a:moveTo>
                    <a:pt x="2048" y="0"/>
                  </a:moveTo>
                  <a:cubicBezTo>
                    <a:pt x="1322" y="0"/>
                    <a:pt x="726" y="596"/>
                    <a:pt x="726" y="1322"/>
                  </a:cubicBezTo>
                  <a:lnTo>
                    <a:pt x="726" y="1667"/>
                  </a:lnTo>
                  <a:cubicBezTo>
                    <a:pt x="607" y="1774"/>
                    <a:pt x="512" y="1917"/>
                    <a:pt x="512" y="2096"/>
                  </a:cubicBezTo>
                  <a:cubicBezTo>
                    <a:pt x="512" y="2393"/>
                    <a:pt x="738" y="2632"/>
                    <a:pt x="1036" y="2643"/>
                  </a:cubicBezTo>
                  <a:cubicBezTo>
                    <a:pt x="1107" y="2882"/>
                    <a:pt x="1274" y="3096"/>
                    <a:pt x="1500" y="3215"/>
                  </a:cubicBezTo>
                  <a:lnTo>
                    <a:pt x="1500" y="3322"/>
                  </a:lnTo>
                  <a:lnTo>
                    <a:pt x="691" y="3632"/>
                  </a:lnTo>
                  <a:cubicBezTo>
                    <a:pt x="619" y="3655"/>
                    <a:pt x="0" y="3917"/>
                    <a:pt x="0" y="4715"/>
                  </a:cubicBezTo>
                  <a:lnTo>
                    <a:pt x="0" y="5418"/>
                  </a:lnTo>
                  <a:cubicBezTo>
                    <a:pt x="0" y="5525"/>
                    <a:pt x="84" y="5608"/>
                    <a:pt x="191" y="5608"/>
                  </a:cubicBezTo>
                  <a:lnTo>
                    <a:pt x="691" y="5608"/>
                  </a:lnTo>
                  <a:cubicBezTo>
                    <a:pt x="798" y="5608"/>
                    <a:pt x="893" y="5525"/>
                    <a:pt x="893" y="5418"/>
                  </a:cubicBezTo>
                  <a:cubicBezTo>
                    <a:pt x="893" y="5310"/>
                    <a:pt x="798" y="5227"/>
                    <a:pt x="691" y="5227"/>
                  </a:cubicBezTo>
                  <a:lnTo>
                    <a:pt x="393" y="5227"/>
                  </a:lnTo>
                  <a:lnTo>
                    <a:pt x="393" y="4715"/>
                  </a:lnTo>
                  <a:cubicBezTo>
                    <a:pt x="393" y="4167"/>
                    <a:pt x="834" y="4013"/>
                    <a:pt x="846" y="4001"/>
                  </a:cubicBezTo>
                  <a:lnTo>
                    <a:pt x="857" y="4001"/>
                  </a:lnTo>
                  <a:lnTo>
                    <a:pt x="1608" y="3715"/>
                  </a:lnTo>
                  <a:lnTo>
                    <a:pt x="1989" y="4108"/>
                  </a:lnTo>
                  <a:cubicBezTo>
                    <a:pt x="2024" y="4132"/>
                    <a:pt x="2084" y="4167"/>
                    <a:pt x="2119" y="4167"/>
                  </a:cubicBezTo>
                  <a:cubicBezTo>
                    <a:pt x="2179" y="4167"/>
                    <a:pt x="2227" y="4132"/>
                    <a:pt x="2262" y="4108"/>
                  </a:cubicBezTo>
                  <a:lnTo>
                    <a:pt x="2631" y="3715"/>
                  </a:lnTo>
                  <a:lnTo>
                    <a:pt x="3370" y="4013"/>
                  </a:lnTo>
                  <a:lnTo>
                    <a:pt x="3393" y="4013"/>
                  </a:lnTo>
                  <a:cubicBezTo>
                    <a:pt x="3405" y="4013"/>
                    <a:pt x="3834" y="4179"/>
                    <a:pt x="3834" y="4727"/>
                  </a:cubicBezTo>
                  <a:lnTo>
                    <a:pt x="3834" y="5239"/>
                  </a:lnTo>
                  <a:lnTo>
                    <a:pt x="1334" y="5239"/>
                  </a:lnTo>
                  <a:cubicBezTo>
                    <a:pt x="1227" y="5239"/>
                    <a:pt x="1143" y="5322"/>
                    <a:pt x="1143" y="5430"/>
                  </a:cubicBezTo>
                  <a:cubicBezTo>
                    <a:pt x="1143" y="5537"/>
                    <a:pt x="1227" y="5620"/>
                    <a:pt x="1334" y="5620"/>
                  </a:cubicBezTo>
                  <a:lnTo>
                    <a:pt x="4048" y="5620"/>
                  </a:lnTo>
                  <a:cubicBezTo>
                    <a:pt x="4108" y="5608"/>
                    <a:pt x="4191" y="5525"/>
                    <a:pt x="4191" y="5418"/>
                  </a:cubicBezTo>
                  <a:lnTo>
                    <a:pt x="4191" y="4715"/>
                  </a:lnTo>
                  <a:cubicBezTo>
                    <a:pt x="4191" y="3917"/>
                    <a:pt x="3572" y="3655"/>
                    <a:pt x="3501" y="3632"/>
                  </a:cubicBezTo>
                  <a:lnTo>
                    <a:pt x="2703" y="3322"/>
                  </a:lnTo>
                  <a:lnTo>
                    <a:pt x="2703" y="3215"/>
                  </a:lnTo>
                  <a:cubicBezTo>
                    <a:pt x="2917" y="3096"/>
                    <a:pt x="3084" y="2882"/>
                    <a:pt x="3167" y="2643"/>
                  </a:cubicBezTo>
                  <a:cubicBezTo>
                    <a:pt x="3453" y="2620"/>
                    <a:pt x="3679" y="2382"/>
                    <a:pt x="3679" y="2096"/>
                  </a:cubicBezTo>
                  <a:cubicBezTo>
                    <a:pt x="3679" y="1917"/>
                    <a:pt x="3596" y="1774"/>
                    <a:pt x="3465" y="1667"/>
                  </a:cubicBezTo>
                  <a:lnTo>
                    <a:pt x="3465" y="1322"/>
                  </a:lnTo>
                  <a:cubicBezTo>
                    <a:pt x="3465" y="596"/>
                    <a:pt x="2870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8"/>
            <p:cNvSpPr/>
            <p:nvPr/>
          </p:nvSpPr>
          <p:spPr>
            <a:xfrm>
              <a:off x="7334245" y="2602600"/>
              <a:ext cx="134949" cy="179284"/>
            </a:xfrm>
            <a:custGeom>
              <a:avLst/>
              <a:gdLst/>
              <a:ahLst/>
              <a:cxnLst/>
              <a:rect l="l" t="t" r="r" b="b"/>
              <a:pathLst>
                <a:path w="4240" h="5633" extrusionOk="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39" y="845"/>
                    <a:pt x="2530" y="844"/>
                    <a:pt x="2521" y="844"/>
                  </a:cubicBezTo>
                  <a:cubicBezTo>
                    <a:pt x="2456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1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51" y="2180"/>
                    <a:pt x="3215" y="2203"/>
                  </a:cubicBezTo>
                  <a:lnTo>
                    <a:pt x="3215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29" y="2144"/>
                    <a:pt x="929" y="2084"/>
                  </a:cubicBezTo>
                  <a:cubicBezTo>
                    <a:pt x="929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42" y="1406"/>
                  </a:moveTo>
                  <a:cubicBezTo>
                    <a:pt x="2513" y="1537"/>
                    <a:pt x="2632" y="1680"/>
                    <a:pt x="2811" y="1763"/>
                  </a:cubicBezTo>
                  <a:lnTo>
                    <a:pt x="2811" y="2323"/>
                  </a:lnTo>
                  <a:cubicBezTo>
                    <a:pt x="2834" y="2668"/>
                    <a:pt x="2549" y="2954"/>
                    <a:pt x="2191" y="2954"/>
                  </a:cubicBezTo>
                  <a:lnTo>
                    <a:pt x="2013" y="2954"/>
                  </a:lnTo>
                  <a:cubicBezTo>
                    <a:pt x="1668" y="2954"/>
                    <a:pt x="1382" y="2668"/>
                    <a:pt x="1382" y="2323"/>
                  </a:cubicBezTo>
                  <a:lnTo>
                    <a:pt x="1382" y="1799"/>
                  </a:lnTo>
                  <a:cubicBezTo>
                    <a:pt x="1644" y="1775"/>
                    <a:pt x="2084" y="1680"/>
                    <a:pt x="2442" y="1406"/>
                  </a:cubicBezTo>
                  <a:close/>
                  <a:moveTo>
                    <a:pt x="2311" y="3335"/>
                  </a:moveTo>
                  <a:lnTo>
                    <a:pt x="2322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8" y="5609"/>
                    <a:pt x="894" y="5525"/>
                    <a:pt x="894" y="5418"/>
                  </a:cubicBezTo>
                  <a:cubicBezTo>
                    <a:pt x="894" y="5311"/>
                    <a:pt x="798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1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39" y="5537"/>
                    <a:pt x="4239" y="5430"/>
                  </a:cubicBezTo>
                  <a:lnTo>
                    <a:pt x="4239" y="4739"/>
                  </a:lnTo>
                  <a:cubicBezTo>
                    <a:pt x="4204" y="3918"/>
                    <a:pt x="3573" y="3668"/>
                    <a:pt x="3501" y="3632"/>
                  </a:cubicBezTo>
                  <a:lnTo>
                    <a:pt x="2715" y="3323"/>
                  </a:lnTo>
                  <a:lnTo>
                    <a:pt x="2715" y="3216"/>
                  </a:lnTo>
                  <a:cubicBezTo>
                    <a:pt x="2918" y="3096"/>
                    <a:pt x="3084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5" y="1668"/>
                  </a:cubicBezTo>
                  <a:lnTo>
                    <a:pt x="3465" y="1322"/>
                  </a:lnTo>
                  <a:cubicBezTo>
                    <a:pt x="3465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8"/>
            <p:cNvSpPr/>
            <p:nvPr/>
          </p:nvSpPr>
          <p:spPr>
            <a:xfrm>
              <a:off x="7070872" y="2602600"/>
              <a:ext cx="134949" cy="179284"/>
            </a:xfrm>
            <a:custGeom>
              <a:avLst/>
              <a:gdLst/>
              <a:ahLst/>
              <a:cxnLst/>
              <a:rect l="l" t="t" r="r" b="b"/>
              <a:pathLst>
                <a:path w="4240" h="5633" extrusionOk="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40" y="845"/>
                    <a:pt x="2530" y="844"/>
                    <a:pt x="2521" y="844"/>
                  </a:cubicBezTo>
                  <a:cubicBezTo>
                    <a:pt x="2457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2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39" y="2180"/>
                    <a:pt x="3216" y="2203"/>
                  </a:cubicBezTo>
                  <a:lnTo>
                    <a:pt x="3216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30" y="2144"/>
                    <a:pt x="930" y="2084"/>
                  </a:cubicBezTo>
                  <a:cubicBezTo>
                    <a:pt x="930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54" y="1406"/>
                  </a:moveTo>
                  <a:cubicBezTo>
                    <a:pt x="2525" y="1537"/>
                    <a:pt x="2644" y="1680"/>
                    <a:pt x="2823" y="1763"/>
                  </a:cubicBezTo>
                  <a:lnTo>
                    <a:pt x="2823" y="2323"/>
                  </a:lnTo>
                  <a:cubicBezTo>
                    <a:pt x="2835" y="2668"/>
                    <a:pt x="2549" y="2954"/>
                    <a:pt x="2204" y="2954"/>
                  </a:cubicBezTo>
                  <a:lnTo>
                    <a:pt x="2025" y="2954"/>
                  </a:lnTo>
                  <a:cubicBezTo>
                    <a:pt x="1680" y="2954"/>
                    <a:pt x="1406" y="2668"/>
                    <a:pt x="1406" y="2323"/>
                  </a:cubicBezTo>
                  <a:lnTo>
                    <a:pt x="1406" y="1799"/>
                  </a:lnTo>
                  <a:cubicBezTo>
                    <a:pt x="1656" y="1775"/>
                    <a:pt x="2120" y="1680"/>
                    <a:pt x="2454" y="1406"/>
                  </a:cubicBezTo>
                  <a:close/>
                  <a:moveTo>
                    <a:pt x="2311" y="3335"/>
                  </a:moveTo>
                  <a:lnTo>
                    <a:pt x="2323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9" y="5609"/>
                    <a:pt x="894" y="5525"/>
                    <a:pt x="894" y="5418"/>
                  </a:cubicBezTo>
                  <a:cubicBezTo>
                    <a:pt x="894" y="5311"/>
                    <a:pt x="799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2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40" y="5537"/>
                    <a:pt x="4240" y="5430"/>
                  </a:cubicBezTo>
                  <a:lnTo>
                    <a:pt x="4240" y="4739"/>
                  </a:lnTo>
                  <a:cubicBezTo>
                    <a:pt x="4216" y="3918"/>
                    <a:pt x="3573" y="3668"/>
                    <a:pt x="3501" y="3632"/>
                  </a:cubicBezTo>
                  <a:lnTo>
                    <a:pt x="2716" y="3323"/>
                  </a:lnTo>
                  <a:lnTo>
                    <a:pt x="2716" y="3216"/>
                  </a:lnTo>
                  <a:cubicBezTo>
                    <a:pt x="2918" y="3096"/>
                    <a:pt x="3085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6" y="1668"/>
                  </a:cubicBezTo>
                  <a:lnTo>
                    <a:pt x="3466" y="1322"/>
                  </a:lnTo>
                  <a:cubicBezTo>
                    <a:pt x="3466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6" name="Google Shape;1416;p39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39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39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39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39"/>
          <p:cNvSpPr txBox="1">
            <a:spLocks noGrp="1"/>
          </p:cNvSpPr>
          <p:nvPr>
            <p:ph type="title"/>
          </p:nvPr>
        </p:nvSpPr>
        <p:spPr>
          <a:xfrm>
            <a:off x="1029950" y="224658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/>
          </a:p>
        </p:txBody>
      </p:sp>
      <p:grpSp>
        <p:nvGrpSpPr>
          <p:cNvPr id="1421" name="Google Shape;1421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22" name="Google Shape;1422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4" name="Google Shape;1424;p39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425" name="Google Shape;1425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39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28" name="Google Shape;1428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0" name="Google Shape;1430;p39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40"/>
          <p:cNvSpPr/>
          <p:nvPr/>
        </p:nvSpPr>
        <p:spPr>
          <a:xfrm rot="5400000">
            <a:off x="1496537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40"/>
          <p:cNvSpPr/>
          <p:nvPr/>
        </p:nvSpPr>
        <p:spPr>
          <a:xfrm rot="5400000">
            <a:off x="409394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40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DESAFÍOS EN LA DETECCIÓN DE MEMES OFENSIVOS</a:t>
            </a:r>
            <a:endParaRPr/>
          </a:p>
        </p:txBody>
      </p:sp>
      <p:sp>
        <p:nvSpPr>
          <p:cNvPr id="1439" name="Google Shape;1439;p40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Textos irónicos o sarcásticos son difíciles de interpretar para enfoques simples.</a:t>
            </a:r>
            <a:endParaRPr/>
          </a:p>
        </p:txBody>
      </p:sp>
      <p:sp>
        <p:nvSpPr>
          <p:cNvPr id="1440" name="Google Shape;1440;p40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imágenes pueden cambiar completamente el significado del texto.</a:t>
            </a:r>
            <a:endParaRPr/>
          </a:p>
        </p:txBody>
      </p:sp>
      <p:sp>
        <p:nvSpPr>
          <p:cNvPr id="1441" name="Google Shape;1441;p40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mensaje ofensivo a menudo surge de la interacción entre la imagen y el texto.</a:t>
            </a:r>
            <a:endParaRPr/>
          </a:p>
        </p:txBody>
      </p:sp>
      <p:sp>
        <p:nvSpPr>
          <p:cNvPr id="1442" name="Google Shape;1442;p40"/>
          <p:cNvSpPr txBox="1">
            <a:spLocks noGrp="1"/>
          </p:cNvSpPr>
          <p:nvPr>
            <p:ph type="subTitle" idx="4"/>
          </p:nvPr>
        </p:nvSpPr>
        <p:spPr>
          <a:xfrm>
            <a:off x="926987" y="28785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Complejidad Semántica</a:t>
            </a:r>
            <a:endParaRPr/>
          </a:p>
        </p:txBody>
      </p:sp>
      <p:sp>
        <p:nvSpPr>
          <p:cNvPr id="1443" name="Google Shape;1443;p40"/>
          <p:cNvSpPr txBox="1">
            <a:spLocks noGrp="1"/>
          </p:cNvSpPr>
          <p:nvPr>
            <p:ph type="subTitle" idx="5"/>
          </p:nvPr>
        </p:nvSpPr>
        <p:spPr>
          <a:xfrm>
            <a:off x="3524399" y="2572325"/>
            <a:ext cx="2095200" cy="7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 visual</a:t>
            </a:r>
            <a:endParaRPr dirty="0"/>
          </a:p>
        </p:txBody>
      </p:sp>
      <p:sp>
        <p:nvSpPr>
          <p:cNvPr id="1444" name="Google Shape;1444;p40"/>
          <p:cNvSpPr txBox="1">
            <a:spLocks noGrp="1"/>
          </p:cNvSpPr>
          <p:nvPr>
            <p:ph type="subTitle" idx="6"/>
          </p:nvPr>
        </p:nvSpPr>
        <p:spPr>
          <a:xfrm>
            <a:off x="6121811" y="28785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Naturaleza multimodal</a:t>
            </a:r>
            <a:endParaRPr/>
          </a:p>
        </p:txBody>
      </p:sp>
      <p:grpSp>
        <p:nvGrpSpPr>
          <p:cNvPr id="1445" name="Google Shape;1445;p40"/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1446" name="Google Shape;1446;p40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0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0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0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0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0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0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0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0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0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0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0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0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1" name="Google Shape;1461;p40"/>
          <p:cNvGrpSpPr/>
          <p:nvPr/>
        </p:nvGrpSpPr>
        <p:grpSpPr>
          <a:xfrm>
            <a:off x="4276642" y="1793289"/>
            <a:ext cx="590713" cy="601957"/>
            <a:chOff x="1230449" y="2288393"/>
            <a:chExt cx="590713" cy="601957"/>
          </a:xfrm>
        </p:grpSpPr>
        <p:sp>
          <p:nvSpPr>
            <p:cNvPr id="1462" name="Google Shape;1462;p40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0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0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0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0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0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0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0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0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0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0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0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0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5" name="Google Shape;1475;p40"/>
          <p:cNvGrpSpPr/>
          <p:nvPr/>
        </p:nvGrpSpPr>
        <p:grpSpPr>
          <a:xfrm>
            <a:off x="6876691" y="1793256"/>
            <a:ext cx="585440" cy="602023"/>
            <a:chOff x="1888890" y="3144712"/>
            <a:chExt cx="585440" cy="602023"/>
          </a:xfrm>
        </p:grpSpPr>
        <p:sp>
          <p:nvSpPr>
            <p:cNvPr id="1476" name="Google Shape;1476;p40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0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0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0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0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0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0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3" name="Google Shape;148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84" name="Google Shape;148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6" name="Google Shape;1486;p40"/>
          <p:cNvGrpSpPr/>
          <p:nvPr/>
        </p:nvGrpSpPr>
        <p:grpSpPr>
          <a:xfrm rot="1891135">
            <a:off x="2542937" y="4639618"/>
            <a:ext cx="76828" cy="76803"/>
            <a:chOff x="3104875" y="1099400"/>
            <a:chExt cx="76825" cy="76800"/>
          </a:xfrm>
        </p:grpSpPr>
        <p:sp>
          <p:nvSpPr>
            <p:cNvPr id="1487" name="Google Shape;148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9" name="Google Shape;1489;p40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490" name="Google Shape;149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92" name="Google Shape;1492;p40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913</Words>
  <Application>Microsoft Office PowerPoint</Application>
  <PresentationFormat>On-screen Show (16:9)</PresentationFormat>
  <Paragraphs>192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Montserrat</vt:lpstr>
      <vt:lpstr>Arial</vt:lpstr>
      <vt:lpstr>Anaheim</vt:lpstr>
      <vt:lpstr>Bebas Neue</vt:lpstr>
      <vt:lpstr>PT Sans</vt:lpstr>
      <vt:lpstr>Montserrat Light</vt:lpstr>
      <vt:lpstr>Nunito Light</vt:lpstr>
      <vt:lpstr>Montserrat Black</vt:lpstr>
      <vt:lpstr>Artificial Intelligence (AI) Technology Consulting by Slidesgo</vt:lpstr>
      <vt:lpstr>INTELIGENCIA ARTIFICIAL APLICADA PROYECTO  DETECTOR DE MEMES OFENSIVOS</vt:lpstr>
      <vt:lpstr>AGASI ALEJO FORESTIERO CAMILA JULIETA</vt:lpstr>
      <vt:lpstr>TEMAS</vt:lpstr>
      <vt:lpstr>DOMINIO ELEGIDO</vt:lpstr>
      <vt:lpstr>Definición de Meme (RAE)</vt:lpstr>
      <vt:lpstr>DOMINIO ELEGIDO</vt:lpstr>
      <vt:lpstr>IMPORTANCIA DEL PROYECTO</vt:lpstr>
      <vt:lpstr>PROBLEMA</vt:lpstr>
      <vt:lpstr>DESAFÍOS EN LA DETECCIÓN DE MEMES OFENSIVOS</vt:lpstr>
      <vt:lpstr>SOLUCIÓN PROPUESTA</vt:lpstr>
      <vt:lpstr>SOLUCIÓN PROPUESTA</vt:lpstr>
      <vt:lpstr>CASOS DE USO IDENTIFICADOS</vt:lpstr>
      <vt:lpstr>CASOS DE USO IDENTIFICADOS</vt:lpstr>
      <vt:lpstr>WIREFRAMES</vt:lpstr>
      <vt:lpstr>WIREFRAMES</vt:lpstr>
      <vt:lpstr>WIREFRAMES</vt:lpstr>
      <vt:lpstr>WIREFRAMES</vt:lpstr>
      <vt:lpstr>TAREAS IDENTIFICADAS</vt:lpstr>
      <vt:lpstr>ESTADO DEL ARTE</vt:lpstr>
      <vt:lpstr>Multimodal Meme Dataset (MultiOFF) for Identifying Offensive Content in Image and Text</vt:lpstr>
      <vt:lpstr>Vilio: State-of-the-art Visio-Linguistic Models applied to Hateful Memes</vt:lpstr>
      <vt:lpstr>Detecting Hate Speech in Memes Using Multimodal Deep Learning Approaches  </vt:lpstr>
      <vt:lpstr>Reproducción del Paper Multimodal Meme Dataset (MultiOFF) for Identifying Offensive Content in Image and Text​</vt:lpstr>
      <vt:lpstr>PRUEBA DE CONCEPTO</vt:lpstr>
      <vt:lpstr>ESQUEMA DE PIPELINE</vt:lpstr>
      <vt:lpstr>MODELOS ELEGIDOS</vt:lpstr>
      <vt:lpstr>HATEFUL MEMES DATASET</vt:lpstr>
      <vt:lpstr>TEST Y EVALUACIONES</vt:lpstr>
      <vt:lpstr>TEST Y EVALUACIONES</vt:lpstr>
      <vt:lpstr>TEST Y EVALUACIONES</vt:lpstr>
      <vt:lpstr>APLICACIÓN</vt:lpstr>
      <vt:lpstr>Objetivo</vt:lpstr>
      <vt:lpstr>DISEÑO DE ARQUITECTURA </vt:lpstr>
      <vt:lpstr>COMPONENTES PRINCIPALES Extensión </vt:lpstr>
      <vt:lpstr>COMPONENTES PRINCIPALES Backend Flask </vt:lpstr>
      <vt:lpstr>COMPONENTES PRINCIPALES Interfaz de Gradio </vt:lpstr>
      <vt:lpstr>INTERACCIÓN ENTRE COMPONENTES</vt:lpstr>
      <vt:lpstr>DEMO!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Alejo Agasi</cp:lastModifiedBy>
  <cp:revision>2</cp:revision>
  <dcterms:modified xsi:type="dcterms:W3CDTF">2024-10-22T14:49:21Z</dcterms:modified>
</cp:coreProperties>
</file>